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3"/>
  </p:notesMasterIdLst>
  <p:handoutMasterIdLst>
    <p:handoutMasterId r:id="rId4"/>
  </p:handoutMasterIdLst>
  <p:sldIdLst>
    <p:sldId id="260" r:id="rId2"/>
  </p:sldIdLst>
  <p:sldSz cx="21599525" cy="30240288"/>
  <p:notesSz cx="6858000" cy="9144000"/>
  <p:embeddedFontLst>
    <p:embeddedFont>
      <p:font typeface="KoPubWorld돋움체 Bold" panose="020B0600000101010101" charset="-127"/>
      <p:bold r:id="rId5"/>
    </p:embeddedFont>
    <p:embeddedFont>
      <p:font typeface="Calibri" panose="020F0502020204030204" pitchFamily="34" charset="0"/>
      <p:regular r:id="rId6"/>
      <p:bold r:id="rId7"/>
      <p:italic r:id="rId8"/>
      <p:boldItalic r:id="rId9"/>
    </p:embeddedFont>
    <p:embeddedFont>
      <p:font typeface="Calibri Light" panose="020F0302020204030204" pitchFamily="34" charset="0"/>
      <p:regular r:id="rId10"/>
      <p:italic r:id="rId11"/>
    </p:embeddedFont>
    <p:embeddedFont>
      <p:font typeface="맑은 고딕" panose="020B0503020000020004" pitchFamily="50" charset="-127"/>
      <p:regular r:id="rId12"/>
      <p:bold r:id="rId1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24">
          <p15:clr>
            <a:srgbClr val="A4A3A4"/>
          </p15:clr>
        </p15:guide>
        <p15:guide id="2" pos="6803">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5"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99"/>
    <a:srgbClr val="5B9BD5"/>
    <a:srgbClr val="2E1D54"/>
    <a:srgbClr val="32205A"/>
    <a:srgbClr val="ED7D31"/>
    <a:srgbClr val="523593"/>
    <a:srgbClr val="412A74"/>
    <a:srgbClr val="21153B"/>
    <a:srgbClr val="005696"/>
    <a:srgbClr val="00174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803" autoAdjust="0"/>
    <p:restoredTop sz="94694"/>
  </p:normalViewPr>
  <p:slideViewPr>
    <p:cSldViewPr snapToGrid="0">
      <p:cViewPr>
        <p:scale>
          <a:sx n="33" d="100"/>
          <a:sy n="33" d="100"/>
        </p:scale>
        <p:origin x="16" y="-1280"/>
      </p:cViewPr>
      <p:guideLst>
        <p:guide orient="horz" pos="9524"/>
        <p:guide pos="6803"/>
      </p:guideLst>
    </p:cSldViewPr>
  </p:slideViewPr>
  <p:notesTextViewPr>
    <p:cViewPr>
      <p:scale>
        <a:sx n="1" d="1"/>
        <a:sy n="1" d="1"/>
      </p:scale>
      <p:origin x="0" y="0"/>
    </p:cViewPr>
  </p:notesTextViewPr>
  <p:notesViewPr>
    <p:cSldViewPr snapToGrid="0">
      <p:cViewPr varScale="1">
        <p:scale>
          <a:sx n="87" d="100"/>
          <a:sy n="87" d="100"/>
        </p:scale>
        <p:origin x="38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presProps" Target="presProps.xml"/><Relationship Id="rId10" Type="http://schemas.openxmlformats.org/officeDocument/2006/relationships/font" Target="fonts/font6.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870BE7-57DD-4E46-BBF3-FB5E65DACE6A}" type="datetimeFigureOut">
              <a:rPr lang="ko-KR" altLang="en-US" smtClean="0"/>
              <a:t>2022-05-27</a:t>
            </a:fld>
            <a:endParaRPr lang="ko-KR" altLang="en-US"/>
          </a:p>
        </p:txBody>
      </p:sp>
      <p:sp>
        <p:nvSpPr>
          <p:cNvPr id="4" name="바닥글 개체 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779747-0005-49E2-9E9F-906870918BEE}" type="slidenum">
              <a:rPr lang="ko-KR" altLang="en-US" smtClean="0"/>
              <a:t>‹#›</a:t>
            </a:fld>
            <a:endParaRPr lang="ko-KR" altLang="en-US"/>
          </a:p>
        </p:txBody>
      </p:sp>
    </p:spTree>
    <p:extLst>
      <p:ext uri="{BB962C8B-B14F-4D97-AF65-F5344CB8AC3E}">
        <p14:creationId xmlns:p14="http://schemas.microsoft.com/office/powerpoint/2010/main" val="2166871284"/>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625400-64F7-4AF7-8BBC-C769E28FA35F}" type="datetimeFigureOut">
              <a:rPr lang="ko-KR" altLang="en-US" smtClean="0"/>
              <a:t>2022-05-27</a:t>
            </a:fld>
            <a:endParaRPr lang="ko-KR" altLang="en-US"/>
          </a:p>
        </p:txBody>
      </p:sp>
      <p:sp>
        <p:nvSpPr>
          <p:cNvPr id="4" name="슬라이드 이미지 개체 틀 3"/>
          <p:cNvSpPr>
            <a:spLocks noGrp="1" noRot="1" noChangeAspect="1"/>
          </p:cNvSpPr>
          <p:nvPr>
            <p:ph type="sldImg" idx="2"/>
          </p:nvPr>
        </p:nvSpPr>
        <p:spPr>
          <a:xfrm>
            <a:off x="2327275" y="1143000"/>
            <a:ext cx="220345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65D688-FAA0-4934-9D6C-CA2389A967A6}" type="slidenum">
              <a:rPr lang="ko-KR" altLang="en-US" smtClean="0"/>
              <a:t>‹#›</a:t>
            </a:fld>
            <a:endParaRPr lang="ko-KR" altLang="en-US"/>
          </a:p>
        </p:txBody>
      </p:sp>
    </p:spTree>
    <p:extLst>
      <p:ext uri="{BB962C8B-B14F-4D97-AF65-F5344CB8AC3E}">
        <p14:creationId xmlns:p14="http://schemas.microsoft.com/office/powerpoint/2010/main" val="4224530956"/>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sp>
        <p:nvSpPr>
          <p:cNvPr id="3" name="직사각형 2">
            <a:extLst>
              <a:ext uri="{FF2B5EF4-FFF2-40B4-BE49-F238E27FC236}">
                <a16:creationId xmlns:a16="http://schemas.microsoft.com/office/drawing/2014/main" id="{0B221715-A2BC-439A-9BBC-13FA5875B086}"/>
              </a:ext>
            </a:extLst>
          </p:cNvPr>
          <p:cNvSpPr/>
          <p:nvPr userDrawn="1"/>
        </p:nvSpPr>
        <p:spPr>
          <a:xfrm>
            <a:off x="0" y="0"/>
            <a:ext cx="21599525" cy="5868365"/>
          </a:xfrm>
          <a:prstGeom prst="rect">
            <a:avLst/>
          </a:prstGeom>
          <a:solidFill>
            <a:srgbClr val="2E1D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13" name="그룹 12">
            <a:extLst>
              <a:ext uri="{FF2B5EF4-FFF2-40B4-BE49-F238E27FC236}">
                <a16:creationId xmlns:a16="http://schemas.microsoft.com/office/drawing/2014/main" id="{BD490493-5311-4DEE-AEF6-3D03ED5D30B2}"/>
              </a:ext>
            </a:extLst>
          </p:cNvPr>
          <p:cNvGrpSpPr/>
          <p:nvPr userDrawn="1"/>
        </p:nvGrpSpPr>
        <p:grpSpPr>
          <a:xfrm>
            <a:off x="-175175" y="11436"/>
            <a:ext cx="21548529" cy="4891111"/>
            <a:chOff x="-175175" y="11436"/>
            <a:chExt cx="21548529" cy="4891111"/>
          </a:xfrm>
          <a:gradFill>
            <a:gsLst>
              <a:gs pos="0">
                <a:srgbClr val="0070C0">
                  <a:alpha val="10000"/>
                </a:srgbClr>
              </a:gs>
              <a:gs pos="100000">
                <a:srgbClr val="008BBC">
                  <a:alpha val="0"/>
                </a:srgbClr>
              </a:gs>
            </a:gsLst>
            <a:lin ang="10800000" scaled="1"/>
          </a:gradFill>
        </p:grpSpPr>
        <p:sp>
          <p:nvSpPr>
            <p:cNvPr id="14" name="타원 13">
              <a:extLst>
                <a:ext uri="{FF2B5EF4-FFF2-40B4-BE49-F238E27FC236}">
                  <a16:creationId xmlns:a16="http://schemas.microsoft.com/office/drawing/2014/main" id="{169E1568-15D6-47BE-873D-6CE661350645}"/>
                </a:ext>
              </a:extLst>
            </p:cNvPr>
            <p:cNvSpPr/>
            <p:nvPr/>
          </p:nvSpPr>
          <p:spPr>
            <a:xfrm>
              <a:off x="-175175"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5" name="타원 14">
              <a:extLst>
                <a:ext uri="{FF2B5EF4-FFF2-40B4-BE49-F238E27FC236}">
                  <a16:creationId xmlns:a16="http://schemas.microsoft.com/office/drawing/2014/main" id="{894245F7-5B8D-40A2-A666-86F25844DF40}"/>
                </a:ext>
              </a:extLst>
            </p:cNvPr>
            <p:cNvSpPr/>
            <p:nvPr/>
          </p:nvSpPr>
          <p:spPr>
            <a:xfrm>
              <a:off x="1476104"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6" name="타원 15">
              <a:extLst>
                <a:ext uri="{FF2B5EF4-FFF2-40B4-BE49-F238E27FC236}">
                  <a16:creationId xmlns:a16="http://schemas.microsoft.com/office/drawing/2014/main" id="{B7C8106E-F985-48D6-882E-59D117245CF9}"/>
                </a:ext>
              </a:extLst>
            </p:cNvPr>
            <p:cNvSpPr/>
            <p:nvPr/>
          </p:nvSpPr>
          <p:spPr>
            <a:xfrm>
              <a:off x="3127325"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7" name="타원 16">
              <a:extLst>
                <a:ext uri="{FF2B5EF4-FFF2-40B4-BE49-F238E27FC236}">
                  <a16:creationId xmlns:a16="http://schemas.microsoft.com/office/drawing/2014/main" id="{401E3058-8B6D-4D15-A5EA-4402777E479D}"/>
                </a:ext>
              </a:extLst>
            </p:cNvPr>
            <p:cNvSpPr/>
            <p:nvPr/>
          </p:nvSpPr>
          <p:spPr>
            <a:xfrm>
              <a:off x="4778604"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8" name="타원 17">
              <a:extLst>
                <a:ext uri="{FF2B5EF4-FFF2-40B4-BE49-F238E27FC236}">
                  <a16:creationId xmlns:a16="http://schemas.microsoft.com/office/drawing/2014/main" id="{7F153B46-D712-41A1-AB10-2C19AF6B6ADA}"/>
                </a:ext>
              </a:extLst>
            </p:cNvPr>
            <p:cNvSpPr/>
            <p:nvPr/>
          </p:nvSpPr>
          <p:spPr>
            <a:xfrm>
              <a:off x="64298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9" name="타원 18">
              <a:extLst>
                <a:ext uri="{FF2B5EF4-FFF2-40B4-BE49-F238E27FC236}">
                  <a16:creationId xmlns:a16="http://schemas.microsoft.com/office/drawing/2014/main" id="{AFE363CB-6735-4EB6-BAF2-9C9C49341113}"/>
                </a:ext>
              </a:extLst>
            </p:cNvPr>
            <p:cNvSpPr/>
            <p:nvPr/>
          </p:nvSpPr>
          <p:spPr>
            <a:xfrm>
              <a:off x="80811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0" name="타원 19">
              <a:extLst>
                <a:ext uri="{FF2B5EF4-FFF2-40B4-BE49-F238E27FC236}">
                  <a16:creationId xmlns:a16="http://schemas.microsoft.com/office/drawing/2014/main" id="{3CE53AD1-1780-48F4-AFE7-6348A8185978}"/>
                </a:ext>
              </a:extLst>
            </p:cNvPr>
            <p:cNvSpPr/>
            <p:nvPr/>
          </p:nvSpPr>
          <p:spPr>
            <a:xfrm>
              <a:off x="97323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1" name="타원 20">
              <a:extLst>
                <a:ext uri="{FF2B5EF4-FFF2-40B4-BE49-F238E27FC236}">
                  <a16:creationId xmlns:a16="http://schemas.microsoft.com/office/drawing/2014/main" id="{6B0C7648-517C-4379-A06F-A3D82867700D}"/>
                </a:ext>
              </a:extLst>
            </p:cNvPr>
            <p:cNvSpPr/>
            <p:nvPr/>
          </p:nvSpPr>
          <p:spPr>
            <a:xfrm>
              <a:off x="113836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타원 21">
              <a:extLst>
                <a:ext uri="{FF2B5EF4-FFF2-40B4-BE49-F238E27FC236}">
                  <a16:creationId xmlns:a16="http://schemas.microsoft.com/office/drawing/2014/main" id="{F97E9875-799E-435D-9998-8C84D2F511A7}"/>
                </a:ext>
              </a:extLst>
            </p:cNvPr>
            <p:cNvSpPr/>
            <p:nvPr/>
          </p:nvSpPr>
          <p:spPr>
            <a:xfrm>
              <a:off x="129830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3" name="타원 22">
              <a:extLst>
                <a:ext uri="{FF2B5EF4-FFF2-40B4-BE49-F238E27FC236}">
                  <a16:creationId xmlns:a16="http://schemas.microsoft.com/office/drawing/2014/main" id="{A7A997F2-11D1-4471-952A-DEDEBCBA8F1C}"/>
                </a:ext>
              </a:extLst>
            </p:cNvPr>
            <p:cNvSpPr/>
            <p:nvPr/>
          </p:nvSpPr>
          <p:spPr>
            <a:xfrm>
              <a:off x="146343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4" name="타원 23">
              <a:extLst>
                <a:ext uri="{FF2B5EF4-FFF2-40B4-BE49-F238E27FC236}">
                  <a16:creationId xmlns:a16="http://schemas.microsoft.com/office/drawing/2014/main" id="{D371D78F-CE77-49B7-B0B5-79247042920D}"/>
                </a:ext>
              </a:extLst>
            </p:cNvPr>
            <p:cNvSpPr/>
            <p:nvPr/>
          </p:nvSpPr>
          <p:spPr>
            <a:xfrm>
              <a:off x="162855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5" name="타원 24">
              <a:extLst>
                <a:ext uri="{FF2B5EF4-FFF2-40B4-BE49-F238E27FC236}">
                  <a16:creationId xmlns:a16="http://schemas.microsoft.com/office/drawing/2014/main" id="{5CEF4EA1-9846-4B19-94D2-62EDBB276AED}"/>
                </a:ext>
              </a:extLst>
            </p:cNvPr>
            <p:cNvSpPr/>
            <p:nvPr/>
          </p:nvSpPr>
          <p:spPr>
            <a:xfrm>
              <a:off x="179368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6" name="타원 25">
              <a:extLst>
                <a:ext uri="{FF2B5EF4-FFF2-40B4-BE49-F238E27FC236}">
                  <a16:creationId xmlns:a16="http://schemas.microsoft.com/office/drawing/2014/main" id="{C9F7FBFF-765D-454A-81C0-19A0585522ED}"/>
                </a:ext>
              </a:extLst>
            </p:cNvPr>
            <p:cNvSpPr/>
            <p:nvPr/>
          </p:nvSpPr>
          <p:spPr>
            <a:xfrm>
              <a:off x="19588141"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7" name="타원 26">
              <a:extLst>
                <a:ext uri="{FF2B5EF4-FFF2-40B4-BE49-F238E27FC236}">
                  <a16:creationId xmlns:a16="http://schemas.microsoft.com/office/drawing/2014/main" id="{27324BC7-0B2C-4710-9772-4DF8708EDE89}"/>
                </a:ext>
              </a:extLst>
            </p:cNvPr>
            <p:cNvSpPr/>
            <p:nvPr/>
          </p:nvSpPr>
          <p:spPr>
            <a:xfrm>
              <a:off x="695638"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8" name="타원 27">
              <a:extLst>
                <a:ext uri="{FF2B5EF4-FFF2-40B4-BE49-F238E27FC236}">
                  <a16:creationId xmlns:a16="http://schemas.microsoft.com/office/drawing/2014/main" id="{F3FE7BBA-F17B-4FEA-8588-DC9E8E095667}"/>
                </a:ext>
              </a:extLst>
            </p:cNvPr>
            <p:cNvSpPr/>
            <p:nvPr/>
          </p:nvSpPr>
          <p:spPr>
            <a:xfrm>
              <a:off x="2346917"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9" name="타원 28">
              <a:extLst>
                <a:ext uri="{FF2B5EF4-FFF2-40B4-BE49-F238E27FC236}">
                  <a16:creationId xmlns:a16="http://schemas.microsoft.com/office/drawing/2014/main" id="{D7DB4A8F-CB4F-4A52-8D8C-C2ACB90F6995}"/>
                </a:ext>
              </a:extLst>
            </p:cNvPr>
            <p:cNvSpPr/>
            <p:nvPr/>
          </p:nvSpPr>
          <p:spPr>
            <a:xfrm>
              <a:off x="3998138"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0" name="타원 29">
              <a:extLst>
                <a:ext uri="{FF2B5EF4-FFF2-40B4-BE49-F238E27FC236}">
                  <a16:creationId xmlns:a16="http://schemas.microsoft.com/office/drawing/2014/main" id="{3D094057-CD2C-40E0-8DC0-CF5B083048DD}"/>
                </a:ext>
              </a:extLst>
            </p:cNvPr>
            <p:cNvSpPr/>
            <p:nvPr/>
          </p:nvSpPr>
          <p:spPr>
            <a:xfrm>
              <a:off x="5649417"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1" name="타원 30">
              <a:extLst>
                <a:ext uri="{FF2B5EF4-FFF2-40B4-BE49-F238E27FC236}">
                  <a16:creationId xmlns:a16="http://schemas.microsoft.com/office/drawing/2014/main" id="{0A992DD7-671B-4184-884B-F7833B3CE692}"/>
                </a:ext>
              </a:extLst>
            </p:cNvPr>
            <p:cNvSpPr/>
            <p:nvPr/>
          </p:nvSpPr>
          <p:spPr>
            <a:xfrm>
              <a:off x="73006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2" name="타원 31">
              <a:extLst>
                <a:ext uri="{FF2B5EF4-FFF2-40B4-BE49-F238E27FC236}">
                  <a16:creationId xmlns:a16="http://schemas.microsoft.com/office/drawing/2014/main" id="{67681973-1F3F-4C46-9F79-B0D82A4CE76E}"/>
                </a:ext>
              </a:extLst>
            </p:cNvPr>
            <p:cNvSpPr/>
            <p:nvPr/>
          </p:nvSpPr>
          <p:spPr>
            <a:xfrm>
              <a:off x="89519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3" name="타원 32">
              <a:extLst>
                <a:ext uri="{FF2B5EF4-FFF2-40B4-BE49-F238E27FC236}">
                  <a16:creationId xmlns:a16="http://schemas.microsoft.com/office/drawing/2014/main" id="{F76882DF-3326-4F3C-BCAC-43D173E449F4}"/>
                </a:ext>
              </a:extLst>
            </p:cNvPr>
            <p:cNvSpPr/>
            <p:nvPr/>
          </p:nvSpPr>
          <p:spPr>
            <a:xfrm>
              <a:off x="106031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4" name="타원 33">
              <a:extLst>
                <a:ext uri="{FF2B5EF4-FFF2-40B4-BE49-F238E27FC236}">
                  <a16:creationId xmlns:a16="http://schemas.microsoft.com/office/drawing/2014/main" id="{4AA00E3B-7097-446A-80E6-7DB83F260EA1}"/>
                </a:ext>
              </a:extLst>
            </p:cNvPr>
            <p:cNvSpPr/>
            <p:nvPr/>
          </p:nvSpPr>
          <p:spPr>
            <a:xfrm>
              <a:off x="122544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5" name="타원 34">
              <a:extLst>
                <a:ext uri="{FF2B5EF4-FFF2-40B4-BE49-F238E27FC236}">
                  <a16:creationId xmlns:a16="http://schemas.microsoft.com/office/drawing/2014/main" id="{A9F29C5D-D275-4D84-B90C-2FD452481507}"/>
                </a:ext>
              </a:extLst>
            </p:cNvPr>
            <p:cNvSpPr/>
            <p:nvPr/>
          </p:nvSpPr>
          <p:spPr>
            <a:xfrm>
              <a:off x="138538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6" name="타원 35">
              <a:extLst>
                <a:ext uri="{FF2B5EF4-FFF2-40B4-BE49-F238E27FC236}">
                  <a16:creationId xmlns:a16="http://schemas.microsoft.com/office/drawing/2014/main" id="{644F8E09-DCFF-4FBC-9AAA-379DFCC159B2}"/>
                </a:ext>
              </a:extLst>
            </p:cNvPr>
            <p:cNvSpPr/>
            <p:nvPr/>
          </p:nvSpPr>
          <p:spPr>
            <a:xfrm>
              <a:off x="155051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7" name="타원 36">
              <a:extLst>
                <a:ext uri="{FF2B5EF4-FFF2-40B4-BE49-F238E27FC236}">
                  <a16:creationId xmlns:a16="http://schemas.microsoft.com/office/drawing/2014/main" id="{5ACEE7BF-8F57-437A-86C1-FF9D1A48B7F4}"/>
                </a:ext>
              </a:extLst>
            </p:cNvPr>
            <p:cNvSpPr/>
            <p:nvPr/>
          </p:nvSpPr>
          <p:spPr>
            <a:xfrm>
              <a:off x="171563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타원 37">
              <a:extLst>
                <a:ext uri="{FF2B5EF4-FFF2-40B4-BE49-F238E27FC236}">
                  <a16:creationId xmlns:a16="http://schemas.microsoft.com/office/drawing/2014/main" id="{2FDED094-06E6-4B76-A130-EBCAACCD9451}"/>
                </a:ext>
              </a:extLst>
            </p:cNvPr>
            <p:cNvSpPr/>
            <p:nvPr/>
          </p:nvSpPr>
          <p:spPr>
            <a:xfrm>
              <a:off x="188076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9" name="타원 38">
              <a:extLst>
                <a:ext uri="{FF2B5EF4-FFF2-40B4-BE49-F238E27FC236}">
                  <a16:creationId xmlns:a16="http://schemas.microsoft.com/office/drawing/2014/main" id="{5BEA1AE6-34BF-47E7-9EEC-86E291123E28}"/>
                </a:ext>
              </a:extLst>
            </p:cNvPr>
            <p:cNvSpPr/>
            <p:nvPr/>
          </p:nvSpPr>
          <p:spPr>
            <a:xfrm>
              <a:off x="20458954"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0" name="타원 39">
              <a:extLst>
                <a:ext uri="{FF2B5EF4-FFF2-40B4-BE49-F238E27FC236}">
                  <a16:creationId xmlns:a16="http://schemas.microsoft.com/office/drawing/2014/main" id="{17EBCCF7-7C30-48F2-9041-4FD36F35F9EB}"/>
                </a:ext>
              </a:extLst>
            </p:cNvPr>
            <p:cNvSpPr/>
            <p:nvPr/>
          </p:nvSpPr>
          <p:spPr>
            <a:xfrm>
              <a:off x="-175175"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1" name="타원 40">
              <a:extLst>
                <a:ext uri="{FF2B5EF4-FFF2-40B4-BE49-F238E27FC236}">
                  <a16:creationId xmlns:a16="http://schemas.microsoft.com/office/drawing/2014/main" id="{681D2495-7B0E-4B87-89CC-DF4AB9614DC4}"/>
                </a:ext>
              </a:extLst>
            </p:cNvPr>
            <p:cNvSpPr/>
            <p:nvPr/>
          </p:nvSpPr>
          <p:spPr>
            <a:xfrm>
              <a:off x="1476104"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2" name="타원 41">
              <a:extLst>
                <a:ext uri="{FF2B5EF4-FFF2-40B4-BE49-F238E27FC236}">
                  <a16:creationId xmlns:a16="http://schemas.microsoft.com/office/drawing/2014/main" id="{944328CD-CE75-4B3A-89FA-4B712DCFCD79}"/>
                </a:ext>
              </a:extLst>
            </p:cNvPr>
            <p:cNvSpPr/>
            <p:nvPr/>
          </p:nvSpPr>
          <p:spPr>
            <a:xfrm>
              <a:off x="3127325"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3" name="타원 42">
              <a:extLst>
                <a:ext uri="{FF2B5EF4-FFF2-40B4-BE49-F238E27FC236}">
                  <a16:creationId xmlns:a16="http://schemas.microsoft.com/office/drawing/2014/main" id="{FA22D7BE-67B7-4BC1-9477-04DF7E1A677E}"/>
                </a:ext>
              </a:extLst>
            </p:cNvPr>
            <p:cNvSpPr/>
            <p:nvPr/>
          </p:nvSpPr>
          <p:spPr>
            <a:xfrm>
              <a:off x="4778604"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4" name="타원 43">
              <a:extLst>
                <a:ext uri="{FF2B5EF4-FFF2-40B4-BE49-F238E27FC236}">
                  <a16:creationId xmlns:a16="http://schemas.microsoft.com/office/drawing/2014/main" id="{A1D28162-8C46-44DA-B5B9-E67B49141410}"/>
                </a:ext>
              </a:extLst>
            </p:cNvPr>
            <p:cNvSpPr/>
            <p:nvPr/>
          </p:nvSpPr>
          <p:spPr>
            <a:xfrm>
              <a:off x="64298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타원 44">
              <a:extLst>
                <a:ext uri="{FF2B5EF4-FFF2-40B4-BE49-F238E27FC236}">
                  <a16:creationId xmlns:a16="http://schemas.microsoft.com/office/drawing/2014/main" id="{FD15E918-620D-454A-83B9-D3B3733F532C}"/>
                </a:ext>
              </a:extLst>
            </p:cNvPr>
            <p:cNvSpPr/>
            <p:nvPr/>
          </p:nvSpPr>
          <p:spPr>
            <a:xfrm>
              <a:off x="80811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6" name="타원 45">
              <a:extLst>
                <a:ext uri="{FF2B5EF4-FFF2-40B4-BE49-F238E27FC236}">
                  <a16:creationId xmlns:a16="http://schemas.microsoft.com/office/drawing/2014/main" id="{75BB433A-F5FE-4E31-AC1E-32B060E83B49}"/>
                </a:ext>
              </a:extLst>
            </p:cNvPr>
            <p:cNvSpPr/>
            <p:nvPr/>
          </p:nvSpPr>
          <p:spPr>
            <a:xfrm>
              <a:off x="97323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7" name="타원 46">
              <a:extLst>
                <a:ext uri="{FF2B5EF4-FFF2-40B4-BE49-F238E27FC236}">
                  <a16:creationId xmlns:a16="http://schemas.microsoft.com/office/drawing/2014/main" id="{12412FF9-F1F6-4CE2-BA35-60E19DC6A716}"/>
                </a:ext>
              </a:extLst>
            </p:cNvPr>
            <p:cNvSpPr/>
            <p:nvPr/>
          </p:nvSpPr>
          <p:spPr>
            <a:xfrm>
              <a:off x="113836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8" name="타원 47">
              <a:extLst>
                <a:ext uri="{FF2B5EF4-FFF2-40B4-BE49-F238E27FC236}">
                  <a16:creationId xmlns:a16="http://schemas.microsoft.com/office/drawing/2014/main" id="{B0879C0D-84E2-43F5-9179-C674380AB082}"/>
                </a:ext>
              </a:extLst>
            </p:cNvPr>
            <p:cNvSpPr/>
            <p:nvPr/>
          </p:nvSpPr>
          <p:spPr>
            <a:xfrm>
              <a:off x="129830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9" name="타원 48">
              <a:extLst>
                <a:ext uri="{FF2B5EF4-FFF2-40B4-BE49-F238E27FC236}">
                  <a16:creationId xmlns:a16="http://schemas.microsoft.com/office/drawing/2014/main" id="{47C9A00A-9F30-4948-9EBD-B1B3EF601751}"/>
                </a:ext>
              </a:extLst>
            </p:cNvPr>
            <p:cNvSpPr/>
            <p:nvPr/>
          </p:nvSpPr>
          <p:spPr>
            <a:xfrm>
              <a:off x="146343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0" name="타원 49">
              <a:extLst>
                <a:ext uri="{FF2B5EF4-FFF2-40B4-BE49-F238E27FC236}">
                  <a16:creationId xmlns:a16="http://schemas.microsoft.com/office/drawing/2014/main" id="{DD4A648F-B956-480C-9B86-6E10AD69517E}"/>
                </a:ext>
              </a:extLst>
            </p:cNvPr>
            <p:cNvSpPr/>
            <p:nvPr/>
          </p:nvSpPr>
          <p:spPr>
            <a:xfrm>
              <a:off x="162855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1" name="타원 50">
              <a:extLst>
                <a:ext uri="{FF2B5EF4-FFF2-40B4-BE49-F238E27FC236}">
                  <a16:creationId xmlns:a16="http://schemas.microsoft.com/office/drawing/2014/main" id="{1A506A4C-B026-4EC8-B61F-366428DA278D}"/>
                </a:ext>
              </a:extLst>
            </p:cNvPr>
            <p:cNvSpPr/>
            <p:nvPr/>
          </p:nvSpPr>
          <p:spPr>
            <a:xfrm>
              <a:off x="179368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2" name="타원 51">
              <a:extLst>
                <a:ext uri="{FF2B5EF4-FFF2-40B4-BE49-F238E27FC236}">
                  <a16:creationId xmlns:a16="http://schemas.microsoft.com/office/drawing/2014/main" id="{584C11DA-6C0F-4714-A08D-AA52C567D000}"/>
                </a:ext>
              </a:extLst>
            </p:cNvPr>
            <p:cNvSpPr/>
            <p:nvPr/>
          </p:nvSpPr>
          <p:spPr>
            <a:xfrm>
              <a:off x="19588141"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3" name="타원 52">
              <a:extLst>
                <a:ext uri="{FF2B5EF4-FFF2-40B4-BE49-F238E27FC236}">
                  <a16:creationId xmlns:a16="http://schemas.microsoft.com/office/drawing/2014/main" id="{F1BA692A-EE8A-4508-B924-AEF16326EDEF}"/>
                </a:ext>
              </a:extLst>
            </p:cNvPr>
            <p:cNvSpPr/>
            <p:nvPr/>
          </p:nvSpPr>
          <p:spPr>
            <a:xfrm>
              <a:off x="695638"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4" name="타원 53">
              <a:extLst>
                <a:ext uri="{FF2B5EF4-FFF2-40B4-BE49-F238E27FC236}">
                  <a16:creationId xmlns:a16="http://schemas.microsoft.com/office/drawing/2014/main" id="{4DF984BC-C791-48CE-A204-6C3A87C20E73}"/>
                </a:ext>
              </a:extLst>
            </p:cNvPr>
            <p:cNvSpPr/>
            <p:nvPr/>
          </p:nvSpPr>
          <p:spPr>
            <a:xfrm>
              <a:off x="2346917"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5" name="타원 54">
              <a:extLst>
                <a:ext uri="{FF2B5EF4-FFF2-40B4-BE49-F238E27FC236}">
                  <a16:creationId xmlns:a16="http://schemas.microsoft.com/office/drawing/2014/main" id="{F7EAED82-18CB-4574-9AEE-DD3A32A43686}"/>
                </a:ext>
              </a:extLst>
            </p:cNvPr>
            <p:cNvSpPr/>
            <p:nvPr/>
          </p:nvSpPr>
          <p:spPr>
            <a:xfrm>
              <a:off x="3998138"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6" name="타원 55">
              <a:extLst>
                <a:ext uri="{FF2B5EF4-FFF2-40B4-BE49-F238E27FC236}">
                  <a16:creationId xmlns:a16="http://schemas.microsoft.com/office/drawing/2014/main" id="{BD053C9C-F4E6-4849-BBA6-8C5E48EA565B}"/>
                </a:ext>
              </a:extLst>
            </p:cNvPr>
            <p:cNvSpPr/>
            <p:nvPr/>
          </p:nvSpPr>
          <p:spPr>
            <a:xfrm>
              <a:off x="5649417"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7" name="타원 56">
              <a:extLst>
                <a:ext uri="{FF2B5EF4-FFF2-40B4-BE49-F238E27FC236}">
                  <a16:creationId xmlns:a16="http://schemas.microsoft.com/office/drawing/2014/main" id="{0C6A0121-7156-4669-A34C-AACEEEB9DFD8}"/>
                </a:ext>
              </a:extLst>
            </p:cNvPr>
            <p:cNvSpPr/>
            <p:nvPr/>
          </p:nvSpPr>
          <p:spPr>
            <a:xfrm>
              <a:off x="73006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8" name="타원 57">
              <a:extLst>
                <a:ext uri="{FF2B5EF4-FFF2-40B4-BE49-F238E27FC236}">
                  <a16:creationId xmlns:a16="http://schemas.microsoft.com/office/drawing/2014/main" id="{4B7F55FA-0F0D-46A3-9D8B-B5FB3E414CBF}"/>
                </a:ext>
              </a:extLst>
            </p:cNvPr>
            <p:cNvSpPr/>
            <p:nvPr/>
          </p:nvSpPr>
          <p:spPr>
            <a:xfrm>
              <a:off x="89519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타원 58">
              <a:extLst>
                <a:ext uri="{FF2B5EF4-FFF2-40B4-BE49-F238E27FC236}">
                  <a16:creationId xmlns:a16="http://schemas.microsoft.com/office/drawing/2014/main" id="{E2EEC191-3730-4D1B-A857-C0942445C8BD}"/>
                </a:ext>
              </a:extLst>
            </p:cNvPr>
            <p:cNvSpPr/>
            <p:nvPr/>
          </p:nvSpPr>
          <p:spPr>
            <a:xfrm>
              <a:off x="106031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0" name="타원 59">
              <a:extLst>
                <a:ext uri="{FF2B5EF4-FFF2-40B4-BE49-F238E27FC236}">
                  <a16:creationId xmlns:a16="http://schemas.microsoft.com/office/drawing/2014/main" id="{898C9683-BF97-4EA6-A43B-9AC1424AB6E3}"/>
                </a:ext>
              </a:extLst>
            </p:cNvPr>
            <p:cNvSpPr/>
            <p:nvPr/>
          </p:nvSpPr>
          <p:spPr>
            <a:xfrm>
              <a:off x="122544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1" name="타원 60">
              <a:extLst>
                <a:ext uri="{FF2B5EF4-FFF2-40B4-BE49-F238E27FC236}">
                  <a16:creationId xmlns:a16="http://schemas.microsoft.com/office/drawing/2014/main" id="{698AFFE5-1E74-438B-AD36-F45C6DD84121}"/>
                </a:ext>
              </a:extLst>
            </p:cNvPr>
            <p:cNvSpPr/>
            <p:nvPr/>
          </p:nvSpPr>
          <p:spPr>
            <a:xfrm>
              <a:off x="138538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2" name="타원 61">
              <a:extLst>
                <a:ext uri="{FF2B5EF4-FFF2-40B4-BE49-F238E27FC236}">
                  <a16:creationId xmlns:a16="http://schemas.microsoft.com/office/drawing/2014/main" id="{057E3AFC-2D45-4BF8-9FF2-21C3B2DCD55D}"/>
                </a:ext>
              </a:extLst>
            </p:cNvPr>
            <p:cNvSpPr/>
            <p:nvPr/>
          </p:nvSpPr>
          <p:spPr>
            <a:xfrm>
              <a:off x="155051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3" name="타원 62">
              <a:extLst>
                <a:ext uri="{FF2B5EF4-FFF2-40B4-BE49-F238E27FC236}">
                  <a16:creationId xmlns:a16="http://schemas.microsoft.com/office/drawing/2014/main" id="{67B657EB-9845-48FD-ACE6-5328151BAA92}"/>
                </a:ext>
              </a:extLst>
            </p:cNvPr>
            <p:cNvSpPr/>
            <p:nvPr/>
          </p:nvSpPr>
          <p:spPr>
            <a:xfrm>
              <a:off x="171563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4" name="타원 63">
              <a:extLst>
                <a:ext uri="{FF2B5EF4-FFF2-40B4-BE49-F238E27FC236}">
                  <a16:creationId xmlns:a16="http://schemas.microsoft.com/office/drawing/2014/main" id="{2DE0C3C1-5C2A-4892-8205-6B617DE45793}"/>
                </a:ext>
              </a:extLst>
            </p:cNvPr>
            <p:cNvSpPr/>
            <p:nvPr/>
          </p:nvSpPr>
          <p:spPr>
            <a:xfrm>
              <a:off x="188076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5" name="타원 64">
              <a:extLst>
                <a:ext uri="{FF2B5EF4-FFF2-40B4-BE49-F238E27FC236}">
                  <a16:creationId xmlns:a16="http://schemas.microsoft.com/office/drawing/2014/main" id="{152E677C-584F-402F-B13B-D3CBFD1C905D}"/>
                </a:ext>
              </a:extLst>
            </p:cNvPr>
            <p:cNvSpPr/>
            <p:nvPr/>
          </p:nvSpPr>
          <p:spPr>
            <a:xfrm>
              <a:off x="20458954"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pic>
        <p:nvPicPr>
          <p:cNvPr id="71" name="Picture 2" descr="Download Software Transparent Image HQ PNG Image | FreePNGImg">
            <a:extLst>
              <a:ext uri="{FF2B5EF4-FFF2-40B4-BE49-F238E27FC236}">
                <a16:creationId xmlns:a16="http://schemas.microsoft.com/office/drawing/2014/main" id="{B456698B-21BA-475A-AA48-4C1C7C2DD09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482445" y="330456"/>
            <a:ext cx="7775327" cy="4879276"/>
          </a:xfrm>
          <a:prstGeom prst="rect">
            <a:avLst/>
          </a:prstGeom>
          <a:noFill/>
          <a:extLst>
            <a:ext uri="{909E8E84-426E-40DD-AFC4-6F175D3DCCD1}">
              <a14:hiddenFill xmlns:a14="http://schemas.microsoft.com/office/drawing/2010/main">
                <a:solidFill>
                  <a:srgbClr val="FFFFFF"/>
                </a:solidFill>
              </a14:hiddenFill>
            </a:ext>
          </a:extLst>
        </p:spPr>
      </p:pic>
      <p:sp>
        <p:nvSpPr>
          <p:cNvPr id="73" name="직사각형 72">
            <a:extLst>
              <a:ext uri="{FF2B5EF4-FFF2-40B4-BE49-F238E27FC236}">
                <a16:creationId xmlns:a16="http://schemas.microsoft.com/office/drawing/2014/main" id="{2D69C664-6E7F-4FBD-B4B6-12C5560931A8}"/>
              </a:ext>
            </a:extLst>
          </p:cNvPr>
          <p:cNvSpPr/>
          <p:nvPr userDrawn="1"/>
        </p:nvSpPr>
        <p:spPr>
          <a:xfrm>
            <a:off x="10982" y="-11348"/>
            <a:ext cx="21599525" cy="5868365"/>
          </a:xfrm>
          <a:prstGeom prst="rect">
            <a:avLst/>
          </a:prstGeom>
          <a:solidFill>
            <a:srgbClr val="2E1D54">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9" name="AutoShape 4" descr="https://cmail.daum.net/v2/mails/000000000000E0D/attachments/MjoxLjEuNDoxMDE4MjQ6MTQwOTQ6aW1hZ2UvanBlZzpiYXNlNjQ6emY1VTFLcW9UYmlDN2NPUTB2OEtBZw/raw/NONAME.jpg?inlineContentType=image%2Fjpeg&amp;inlineFileSize=10298&amp;inlineId=MjoxLjEuNDoxMDE4MjQ6MTQwOTQ6aW1hZ2UvanBlZzpiYXNlNjQ6emY1VTFLcW9UYmlDN2NPUTB2OEtBZw">
            <a:extLst>
              <a:ext uri="{FF2B5EF4-FFF2-40B4-BE49-F238E27FC236}">
                <a16:creationId xmlns:a16="http://schemas.microsoft.com/office/drawing/2014/main" id="{27E58A00-0388-4ACA-A70E-951261F0638D}"/>
              </a:ext>
            </a:extLst>
          </p:cNvPr>
          <p:cNvSpPr>
            <a:spLocks noChangeAspect="1" noChangeArrowheads="1"/>
          </p:cNvSpPr>
          <p:nvPr userDrawn="1"/>
        </p:nvSpPr>
        <p:spPr bwMode="auto">
          <a:xfrm>
            <a:off x="1682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ko-KR" altLang="en-US" dirty="0"/>
          </a:p>
        </p:txBody>
      </p:sp>
      <p:sp>
        <p:nvSpPr>
          <p:cNvPr id="66" name="평행 사변형 52">
            <a:extLst>
              <a:ext uri="{FF2B5EF4-FFF2-40B4-BE49-F238E27FC236}">
                <a16:creationId xmlns:a16="http://schemas.microsoft.com/office/drawing/2014/main" id="{397349FF-9075-49F5-BDB3-D7F4F1B505C4}"/>
              </a:ext>
            </a:extLst>
          </p:cNvPr>
          <p:cNvSpPr/>
          <p:nvPr userDrawn="1"/>
        </p:nvSpPr>
        <p:spPr>
          <a:xfrm>
            <a:off x="48776" y="1899257"/>
            <a:ext cx="15606308" cy="2479072"/>
          </a:xfrm>
          <a:custGeom>
            <a:avLst/>
            <a:gdLst>
              <a:gd name="connsiteX0" fmla="*/ 0 w 15605760"/>
              <a:gd name="connsiteY0" fmla="*/ 2479072 h 2479072"/>
              <a:gd name="connsiteX1" fmla="*/ 1614892 w 15605760"/>
              <a:gd name="connsiteY1" fmla="*/ 0 h 2479072"/>
              <a:gd name="connsiteX2" fmla="*/ 15605760 w 15605760"/>
              <a:gd name="connsiteY2" fmla="*/ 0 h 2479072"/>
              <a:gd name="connsiteX3" fmla="*/ 13990868 w 15605760"/>
              <a:gd name="connsiteY3" fmla="*/ 2479072 h 2479072"/>
              <a:gd name="connsiteX4" fmla="*/ 0 w 15605760"/>
              <a:gd name="connsiteY4" fmla="*/ 2479072 h 2479072"/>
              <a:gd name="connsiteX0" fmla="*/ 548 w 15606308"/>
              <a:gd name="connsiteY0" fmla="*/ 2479072 h 2479072"/>
              <a:gd name="connsiteX1" fmla="*/ 0 w 15606308"/>
              <a:gd name="connsiteY1" fmla="*/ 15240 h 2479072"/>
              <a:gd name="connsiteX2" fmla="*/ 15606308 w 15606308"/>
              <a:gd name="connsiteY2" fmla="*/ 0 h 2479072"/>
              <a:gd name="connsiteX3" fmla="*/ 13991416 w 15606308"/>
              <a:gd name="connsiteY3" fmla="*/ 2479072 h 2479072"/>
              <a:gd name="connsiteX4" fmla="*/ 548 w 15606308"/>
              <a:gd name="connsiteY4" fmla="*/ 2479072 h 2479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6308" h="2479072">
                <a:moveTo>
                  <a:pt x="548" y="2479072"/>
                </a:moveTo>
                <a:cubicBezTo>
                  <a:pt x="365" y="1657795"/>
                  <a:pt x="183" y="836517"/>
                  <a:pt x="0" y="15240"/>
                </a:cubicBezTo>
                <a:lnTo>
                  <a:pt x="15606308" y="0"/>
                </a:lnTo>
                <a:lnTo>
                  <a:pt x="13991416" y="2479072"/>
                </a:lnTo>
                <a:lnTo>
                  <a:pt x="548" y="2479072"/>
                </a:lnTo>
                <a:close/>
              </a:path>
            </a:pathLst>
          </a:custGeom>
          <a:gradFill>
            <a:gsLst>
              <a:gs pos="0">
                <a:srgbClr val="523593">
                  <a:alpha val="22000"/>
                </a:srgbClr>
              </a:gs>
              <a:gs pos="100000">
                <a:srgbClr val="523593">
                  <a:alpha val="47000"/>
                </a:srgb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7" name="TextBox 66">
            <a:extLst>
              <a:ext uri="{FF2B5EF4-FFF2-40B4-BE49-F238E27FC236}">
                <a16:creationId xmlns:a16="http://schemas.microsoft.com/office/drawing/2014/main" id="{5E33FF8F-EC31-403A-90AA-A28B5953455D}"/>
              </a:ext>
            </a:extLst>
          </p:cNvPr>
          <p:cNvSpPr txBox="1"/>
          <p:nvPr userDrawn="1"/>
        </p:nvSpPr>
        <p:spPr>
          <a:xfrm>
            <a:off x="4942812" y="418477"/>
            <a:ext cx="11713903" cy="769441"/>
          </a:xfrm>
          <a:prstGeom prst="rect">
            <a:avLst/>
          </a:prstGeom>
          <a:noFill/>
        </p:spPr>
        <p:txBody>
          <a:bodyPr wrap="square" rtlCol="0">
            <a:spAutoFit/>
          </a:bodyPr>
          <a:lstStyle/>
          <a:p>
            <a:pPr algn="ctr"/>
            <a:r>
              <a:rPr lang="en-US" altLang="ko-KR"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2022</a:t>
            </a:r>
            <a:r>
              <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학년도 </a:t>
            </a:r>
            <a:r>
              <a:rPr lang="en-US" altLang="ko-KR"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2</a:t>
            </a:r>
            <a:r>
              <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학기 캡스톤디자인</a:t>
            </a:r>
            <a:r>
              <a:rPr lang="ko-KR" altLang="en-US" sz="4400" b="1" baseline="0"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경진대회</a:t>
            </a:r>
            <a:endPar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nvGrpSpPr>
          <p:cNvPr id="87" name="그룹 86">
            <a:extLst>
              <a:ext uri="{FF2B5EF4-FFF2-40B4-BE49-F238E27FC236}">
                <a16:creationId xmlns:a16="http://schemas.microsoft.com/office/drawing/2014/main" id="{7A020579-8C50-435B-A4F5-7D4181445335}"/>
              </a:ext>
            </a:extLst>
          </p:cNvPr>
          <p:cNvGrpSpPr/>
          <p:nvPr userDrawn="1"/>
        </p:nvGrpSpPr>
        <p:grpSpPr>
          <a:xfrm>
            <a:off x="0" y="4777032"/>
            <a:ext cx="21599525" cy="25451819"/>
            <a:chOff x="0" y="4777032"/>
            <a:chExt cx="21599525" cy="25451819"/>
          </a:xfrm>
        </p:grpSpPr>
        <p:grpSp>
          <p:nvGrpSpPr>
            <p:cNvPr id="6" name="그룹 5">
              <a:extLst>
                <a:ext uri="{FF2B5EF4-FFF2-40B4-BE49-F238E27FC236}">
                  <a16:creationId xmlns:a16="http://schemas.microsoft.com/office/drawing/2014/main" id="{8844C87F-0E11-4AF9-89B2-14EDA4C06CFD}"/>
                </a:ext>
              </a:extLst>
            </p:cNvPr>
            <p:cNvGrpSpPr/>
            <p:nvPr userDrawn="1"/>
          </p:nvGrpSpPr>
          <p:grpSpPr>
            <a:xfrm>
              <a:off x="0" y="4777032"/>
              <a:ext cx="21599525" cy="25451819"/>
              <a:chOff x="0" y="4777032"/>
              <a:chExt cx="21599525" cy="25451819"/>
            </a:xfrm>
          </p:grpSpPr>
          <p:grpSp>
            <p:nvGrpSpPr>
              <p:cNvPr id="78" name="그룹 77">
                <a:extLst>
                  <a:ext uri="{FF2B5EF4-FFF2-40B4-BE49-F238E27FC236}">
                    <a16:creationId xmlns:a16="http://schemas.microsoft.com/office/drawing/2014/main" id="{F8A89F5A-ECAE-4623-B1E3-E606F241A877}"/>
                  </a:ext>
                </a:extLst>
              </p:cNvPr>
              <p:cNvGrpSpPr/>
              <p:nvPr userDrawn="1"/>
            </p:nvGrpSpPr>
            <p:grpSpPr>
              <a:xfrm>
                <a:off x="0" y="5054846"/>
                <a:ext cx="21599525" cy="25174005"/>
                <a:chOff x="0" y="5054846"/>
                <a:chExt cx="21599525" cy="25174005"/>
              </a:xfrm>
            </p:grpSpPr>
            <p:sp>
              <p:nvSpPr>
                <p:cNvPr id="79" name="직사각형 78">
                  <a:extLst>
                    <a:ext uri="{FF2B5EF4-FFF2-40B4-BE49-F238E27FC236}">
                      <a16:creationId xmlns:a16="http://schemas.microsoft.com/office/drawing/2014/main" id="{D437993A-57DF-4C27-B3DE-AD5F41BBE374}"/>
                    </a:ext>
                  </a:extLst>
                </p:cNvPr>
                <p:cNvSpPr/>
                <p:nvPr/>
              </p:nvSpPr>
              <p:spPr>
                <a:xfrm>
                  <a:off x="0" y="5868364"/>
                  <a:ext cx="21599525" cy="2436048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80" name="그룹 79">
                  <a:extLst>
                    <a:ext uri="{FF2B5EF4-FFF2-40B4-BE49-F238E27FC236}">
                      <a16:creationId xmlns:a16="http://schemas.microsoft.com/office/drawing/2014/main" id="{991CFF1B-2EB1-48EC-810E-6EADAA73F124}"/>
                    </a:ext>
                  </a:extLst>
                </p:cNvPr>
                <p:cNvGrpSpPr/>
                <p:nvPr/>
              </p:nvGrpSpPr>
              <p:grpSpPr>
                <a:xfrm>
                  <a:off x="736879" y="5054846"/>
                  <a:ext cx="20031983" cy="24762140"/>
                  <a:chOff x="783771" y="5059671"/>
                  <a:chExt cx="20031983" cy="24762140"/>
                </a:xfrm>
              </p:grpSpPr>
              <p:sp>
                <p:nvSpPr>
                  <p:cNvPr id="82" name="직사각형 81">
                    <a:extLst>
                      <a:ext uri="{FF2B5EF4-FFF2-40B4-BE49-F238E27FC236}">
                        <a16:creationId xmlns:a16="http://schemas.microsoft.com/office/drawing/2014/main" id="{C642BA6B-47A0-431F-9CFB-FD9D9063F7E3}"/>
                      </a:ext>
                    </a:extLst>
                  </p:cNvPr>
                  <p:cNvSpPr/>
                  <p:nvPr/>
                </p:nvSpPr>
                <p:spPr>
                  <a:xfrm>
                    <a:off x="783771" y="5059672"/>
                    <a:ext cx="20031983" cy="24636557"/>
                  </a:xfrm>
                  <a:prstGeom prst="rect">
                    <a:avLst/>
                  </a:prstGeom>
                  <a:solidFill>
                    <a:srgbClr val="FBFBFB"/>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3" name="직사각형 82">
                    <a:extLst>
                      <a:ext uri="{FF2B5EF4-FFF2-40B4-BE49-F238E27FC236}">
                        <a16:creationId xmlns:a16="http://schemas.microsoft.com/office/drawing/2014/main" id="{2E0183CC-DDE7-4CE8-99AA-9126B794B2B8}"/>
                      </a:ext>
                    </a:extLst>
                  </p:cNvPr>
                  <p:cNvSpPr/>
                  <p:nvPr/>
                </p:nvSpPr>
                <p:spPr>
                  <a:xfrm>
                    <a:off x="783771" y="5059671"/>
                    <a:ext cx="20031983" cy="1584000"/>
                  </a:xfrm>
                  <a:prstGeom prst="rect">
                    <a:avLst/>
                  </a:prstGeom>
                  <a:gradFill>
                    <a:gsLst>
                      <a:gs pos="54000">
                        <a:schemeClr val="bg1">
                          <a:lumMod val="85000"/>
                          <a:alpha val="50000"/>
                        </a:schemeClr>
                      </a:gs>
                      <a:gs pos="0">
                        <a:schemeClr val="bg1">
                          <a:lumMod val="75000"/>
                        </a:schemeClr>
                      </a:gs>
                      <a:gs pos="100000">
                        <a:schemeClr val="bg1">
                          <a:lumMod val="75000"/>
                        </a:schemeClr>
                      </a:gs>
                    </a:gsLst>
                    <a:lin ang="10800000" scaled="1"/>
                  </a:gra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4" name="직사각형 83">
                    <a:extLst>
                      <a:ext uri="{FF2B5EF4-FFF2-40B4-BE49-F238E27FC236}">
                        <a16:creationId xmlns:a16="http://schemas.microsoft.com/office/drawing/2014/main" id="{751D687B-8388-47F3-A56B-13DEAF3DAF4E}"/>
                      </a:ext>
                    </a:extLst>
                  </p:cNvPr>
                  <p:cNvSpPr/>
                  <p:nvPr/>
                </p:nvSpPr>
                <p:spPr>
                  <a:xfrm>
                    <a:off x="783771" y="29161902"/>
                    <a:ext cx="20031983" cy="659909"/>
                  </a:xfrm>
                  <a:prstGeom prst="rect">
                    <a:avLst/>
                  </a:prstGeom>
                  <a:gradFill>
                    <a:gsLst>
                      <a:gs pos="53700">
                        <a:schemeClr val="bg1">
                          <a:lumMod val="85000"/>
                        </a:schemeClr>
                      </a:gs>
                      <a:gs pos="0">
                        <a:schemeClr val="bg1">
                          <a:lumMod val="75000"/>
                        </a:schemeClr>
                      </a:gs>
                      <a:gs pos="100000">
                        <a:schemeClr val="bg1">
                          <a:lumMod val="75000"/>
                        </a:schemeClr>
                      </a:gs>
                    </a:gsLst>
                    <a:lin ang="10800000" scaled="1"/>
                  </a:gra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sp>
              <p:nvSpPr>
                <p:cNvPr id="81" name="직각 삼각형 80">
                  <a:extLst>
                    <a:ext uri="{FF2B5EF4-FFF2-40B4-BE49-F238E27FC236}">
                      <a16:creationId xmlns:a16="http://schemas.microsoft.com/office/drawing/2014/main" id="{C515A556-7516-423C-9AF2-9CD928493386}"/>
                    </a:ext>
                  </a:extLst>
                </p:cNvPr>
                <p:cNvSpPr/>
                <p:nvPr/>
              </p:nvSpPr>
              <p:spPr>
                <a:xfrm flipH="1">
                  <a:off x="19588141" y="28155900"/>
                  <a:ext cx="1634456" cy="1913182"/>
                </a:xfrm>
                <a:prstGeom prst="rtTriangle">
                  <a:avLst/>
                </a:prstGeom>
                <a:solidFill>
                  <a:srgbClr val="2E1D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2" name="그룹 1">
                <a:extLst>
                  <a:ext uri="{FF2B5EF4-FFF2-40B4-BE49-F238E27FC236}">
                    <a16:creationId xmlns:a16="http://schemas.microsoft.com/office/drawing/2014/main" id="{742621F5-85F9-4E78-8880-F08641B3B6AD}"/>
                  </a:ext>
                </a:extLst>
              </p:cNvPr>
              <p:cNvGrpSpPr/>
              <p:nvPr userDrawn="1"/>
            </p:nvGrpSpPr>
            <p:grpSpPr>
              <a:xfrm>
                <a:off x="405652" y="4777032"/>
                <a:ext cx="12899093" cy="2122200"/>
                <a:chOff x="-7141528" y="8606760"/>
                <a:chExt cx="12899093" cy="2122200"/>
              </a:xfrm>
            </p:grpSpPr>
            <p:sp>
              <p:nvSpPr>
                <p:cNvPr id="75" name="직사각형 74">
                  <a:extLst>
                    <a:ext uri="{FF2B5EF4-FFF2-40B4-BE49-F238E27FC236}">
                      <a16:creationId xmlns:a16="http://schemas.microsoft.com/office/drawing/2014/main" id="{8B119A3A-142A-45FB-AD9B-A9D12851B70F}"/>
                    </a:ext>
                  </a:extLst>
                </p:cNvPr>
                <p:cNvSpPr/>
                <p:nvPr userDrawn="1"/>
              </p:nvSpPr>
              <p:spPr>
                <a:xfrm>
                  <a:off x="-7141528" y="8606760"/>
                  <a:ext cx="9227391" cy="2122200"/>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150000"/>
                    </a:lnSpc>
                  </a:pPr>
                  <a:r>
                    <a:rPr lang="ko-KR" altLang="en-US" sz="3200" b="0" dirty="0" err="1">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교과목명</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a:t>
                  </a:r>
                  <a:r>
                    <a:rPr lang="en-US" altLang="ko-KR" sz="3200" b="0" baseline="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a:t>
                  </a: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캡스톤디자인</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I:</a:t>
                  </a: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인공지능프로젝트</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a:t>
                  </a:r>
                </a:p>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지도교수</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a:t>
                  </a:r>
                  <a:endPar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77" name="직사각형 76">
                  <a:extLst>
                    <a:ext uri="{FF2B5EF4-FFF2-40B4-BE49-F238E27FC236}">
                      <a16:creationId xmlns:a16="http://schemas.microsoft.com/office/drawing/2014/main" id="{16A15754-9702-4FCF-AB8A-16EBB697AC6E}"/>
                    </a:ext>
                  </a:extLst>
                </p:cNvPr>
                <p:cNvSpPr/>
                <p:nvPr userDrawn="1"/>
              </p:nvSpPr>
              <p:spPr>
                <a:xfrm>
                  <a:off x="3263564" y="8606760"/>
                  <a:ext cx="2494001" cy="2122200"/>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팀명</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a:t>
                  </a:r>
                </a:p>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팀원</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a:t>
                  </a:r>
                  <a:endPar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grpSp>
        <p:pic>
          <p:nvPicPr>
            <p:cNvPr id="85" name="그림 84">
              <a:extLst>
                <a:ext uri="{FF2B5EF4-FFF2-40B4-BE49-F238E27FC236}">
                  <a16:creationId xmlns:a16="http://schemas.microsoft.com/office/drawing/2014/main" id="{7DD8571C-8E6B-4AF4-8562-A8994ED8A3F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00412" y="28975552"/>
              <a:ext cx="6181348" cy="1069850"/>
            </a:xfrm>
            <a:prstGeom prst="rect">
              <a:avLst/>
            </a:prstGeom>
          </p:spPr>
        </p:pic>
      </p:grpSp>
    </p:spTree>
    <p:extLst>
      <p:ext uri="{BB962C8B-B14F-4D97-AF65-F5344CB8AC3E}">
        <p14:creationId xmlns:p14="http://schemas.microsoft.com/office/powerpoint/2010/main" val="1290476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제목 및 내용">
    <p:spTree>
      <p:nvGrpSpPr>
        <p:cNvPr id="1" name=""/>
        <p:cNvGrpSpPr/>
        <p:nvPr/>
      </p:nvGrpSpPr>
      <p:grpSpPr>
        <a:xfrm>
          <a:off x="0" y="0"/>
          <a:ext cx="0" cy="0"/>
          <a:chOff x="0" y="0"/>
          <a:chExt cx="0" cy="0"/>
        </a:xfrm>
      </p:grpSpPr>
      <p:sp>
        <p:nvSpPr>
          <p:cNvPr id="7" name="직사각형 6">
            <a:extLst>
              <a:ext uri="{FF2B5EF4-FFF2-40B4-BE49-F238E27FC236}">
                <a16:creationId xmlns:a16="http://schemas.microsoft.com/office/drawing/2014/main" id="{7FD64BF3-F32C-4584-808E-41E62FF0A4EA}"/>
              </a:ext>
            </a:extLst>
          </p:cNvPr>
          <p:cNvSpPr/>
          <p:nvPr userDrawn="1"/>
        </p:nvSpPr>
        <p:spPr>
          <a:xfrm>
            <a:off x="0" y="0"/>
            <a:ext cx="21599525" cy="5868365"/>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8" name="그룹 7">
            <a:extLst>
              <a:ext uri="{FF2B5EF4-FFF2-40B4-BE49-F238E27FC236}">
                <a16:creationId xmlns:a16="http://schemas.microsoft.com/office/drawing/2014/main" id="{0595AF21-5995-4231-A9C2-79BC297A90A1}"/>
              </a:ext>
            </a:extLst>
          </p:cNvPr>
          <p:cNvGrpSpPr/>
          <p:nvPr userDrawn="1"/>
        </p:nvGrpSpPr>
        <p:grpSpPr>
          <a:xfrm>
            <a:off x="-175175" y="11436"/>
            <a:ext cx="21548529" cy="4891111"/>
            <a:chOff x="-175175" y="11436"/>
            <a:chExt cx="21548529" cy="4891111"/>
          </a:xfrm>
          <a:gradFill>
            <a:gsLst>
              <a:gs pos="0">
                <a:schemeClr val="bg1">
                  <a:alpha val="13000"/>
                </a:schemeClr>
              </a:gs>
              <a:gs pos="100000">
                <a:schemeClr val="bg1">
                  <a:alpha val="0"/>
                </a:schemeClr>
              </a:gs>
            </a:gsLst>
            <a:lin ang="10800000" scaled="1"/>
          </a:gradFill>
        </p:grpSpPr>
        <p:sp>
          <p:nvSpPr>
            <p:cNvPr id="9" name="타원 8">
              <a:extLst>
                <a:ext uri="{FF2B5EF4-FFF2-40B4-BE49-F238E27FC236}">
                  <a16:creationId xmlns:a16="http://schemas.microsoft.com/office/drawing/2014/main" id="{E57C6F8D-4011-4362-93C3-08246CFC23EF}"/>
                </a:ext>
              </a:extLst>
            </p:cNvPr>
            <p:cNvSpPr/>
            <p:nvPr/>
          </p:nvSpPr>
          <p:spPr>
            <a:xfrm>
              <a:off x="-175175"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0" name="타원 9">
              <a:extLst>
                <a:ext uri="{FF2B5EF4-FFF2-40B4-BE49-F238E27FC236}">
                  <a16:creationId xmlns:a16="http://schemas.microsoft.com/office/drawing/2014/main" id="{CDCD957C-BB0D-46B4-B8DD-EE8AB555DB9A}"/>
                </a:ext>
              </a:extLst>
            </p:cNvPr>
            <p:cNvSpPr/>
            <p:nvPr/>
          </p:nvSpPr>
          <p:spPr>
            <a:xfrm>
              <a:off x="1476104"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1" name="타원 10">
              <a:extLst>
                <a:ext uri="{FF2B5EF4-FFF2-40B4-BE49-F238E27FC236}">
                  <a16:creationId xmlns:a16="http://schemas.microsoft.com/office/drawing/2014/main" id="{7C81D2B5-18B6-4376-A2C3-E10B97850725}"/>
                </a:ext>
              </a:extLst>
            </p:cNvPr>
            <p:cNvSpPr/>
            <p:nvPr/>
          </p:nvSpPr>
          <p:spPr>
            <a:xfrm>
              <a:off x="3127325"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2" name="타원 11">
              <a:extLst>
                <a:ext uri="{FF2B5EF4-FFF2-40B4-BE49-F238E27FC236}">
                  <a16:creationId xmlns:a16="http://schemas.microsoft.com/office/drawing/2014/main" id="{ABDF0050-DEDB-40D2-BEF9-380AFD37834D}"/>
                </a:ext>
              </a:extLst>
            </p:cNvPr>
            <p:cNvSpPr/>
            <p:nvPr/>
          </p:nvSpPr>
          <p:spPr>
            <a:xfrm>
              <a:off x="4778604"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3" name="타원 12">
              <a:extLst>
                <a:ext uri="{FF2B5EF4-FFF2-40B4-BE49-F238E27FC236}">
                  <a16:creationId xmlns:a16="http://schemas.microsoft.com/office/drawing/2014/main" id="{2C8AEAB7-833C-4D6A-BB3F-3537A7D09905}"/>
                </a:ext>
              </a:extLst>
            </p:cNvPr>
            <p:cNvSpPr/>
            <p:nvPr/>
          </p:nvSpPr>
          <p:spPr>
            <a:xfrm>
              <a:off x="64298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4" name="타원 13">
              <a:extLst>
                <a:ext uri="{FF2B5EF4-FFF2-40B4-BE49-F238E27FC236}">
                  <a16:creationId xmlns:a16="http://schemas.microsoft.com/office/drawing/2014/main" id="{ADB9216E-077E-4E4D-831A-4BCA48372766}"/>
                </a:ext>
              </a:extLst>
            </p:cNvPr>
            <p:cNvSpPr/>
            <p:nvPr/>
          </p:nvSpPr>
          <p:spPr>
            <a:xfrm>
              <a:off x="80811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5" name="타원 14">
              <a:extLst>
                <a:ext uri="{FF2B5EF4-FFF2-40B4-BE49-F238E27FC236}">
                  <a16:creationId xmlns:a16="http://schemas.microsoft.com/office/drawing/2014/main" id="{C6018185-AFD6-4DDC-A7C4-B0CBD47ECB53}"/>
                </a:ext>
              </a:extLst>
            </p:cNvPr>
            <p:cNvSpPr/>
            <p:nvPr/>
          </p:nvSpPr>
          <p:spPr>
            <a:xfrm>
              <a:off x="97323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6" name="타원 15">
              <a:extLst>
                <a:ext uri="{FF2B5EF4-FFF2-40B4-BE49-F238E27FC236}">
                  <a16:creationId xmlns:a16="http://schemas.microsoft.com/office/drawing/2014/main" id="{ABDE9AA6-BE53-459A-AF44-0F37677322CC}"/>
                </a:ext>
              </a:extLst>
            </p:cNvPr>
            <p:cNvSpPr/>
            <p:nvPr/>
          </p:nvSpPr>
          <p:spPr>
            <a:xfrm>
              <a:off x="113836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7" name="타원 16">
              <a:extLst>
                <a:ext uri="{FF2B5EF4-FFF2-40B4-BE49-F238E27FC236}">
                  <a16:creationId xmlns:a16="http://schemas.microsoft.com/office/drawing/2014/main" id="{51990F12-71ED-4B97-958D-65B26FCD3B22}"/>
                </a:ext>
              </a:extLst>
            </p:cNvPr>
            <p:cNvSpPr/>
            <p:nvPr/>
          </p:nvSpPr>
          <p:spPr>
            <a:xfrm>
              <a:off x="129830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8" name="타원 17">
              <a:extLst>
                <a:ext uri="{FF2B5EF4-FFF2-40B4-BE49-F238E27FC236}">
                  <a16:creationId xmlns:a16="http://schemas.microsoft.com/office/drawing/2014/main" id="{8F922CAF-5FF3-4BE4-97D6-3158872EC2A6}"/>
                </a:ext>
              </a:extLst>
            </p:cNvPr>
            <p:cNvSpPr/>
            <p:nvPr/>
          </p:nvSpPr>
          <p:spPr>
            <a:xfrm>
              <a:off x="146343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9" name="타원 18">
              <a:extLst>
                <a:ext uri="{FF2B5EF4-FFF2-40B4-BE49-F238E27FC236}">
                  <a16:creationId xmlns:a16="http://schemas.microsoft.com/office/drawing/2014/main" id="{D19BEABA-74C8-423A-991A-2C3412889402}"/>
                </a:ext>
              </a:extLst>
            </p:cNvPr>
            <p:cNvSpPr/>
            <p:nvPr/>
          </p:nvSpPr>
          <p:spPr>
            <a:xfrm>
              <a:off x="162855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0" name="타원 19">
              <a:extLst>
                <a:ext uri="{FF2B5EF4-FFF2-40B4-BE49-F238E27FC236}">
                  <a16:creationId xmlns:a16="http://schemas.microsoft.com/office/drawing/2014/main" id="{B611827F-BC45-4A7E-AAF0-19B5B77F9EF2}"/>
                </a:ext>
              </a:extLst>
            </p:cNvPr>
            <p:cNvSpPr/>
            <p:nvPr/>
          </p:nvSpPr>
          <p:spPr>
            <a:xfrm>
              <a:off x="179368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1" name="타원 20">
              <a:extLst>
                <a:ext uri="{FF2B5EF4-FFF2-40B4-BE49-F238E27FC236}">
                  <a16:creationId xmlns:a16="http://schemas.microsoft.com/office/drawing/2014/main" id="{59AD9BFB-7721-4F09-B0A2-7EA6135A5687}"/>
                </a:ext>
              </a:extLst>
            </p:cNvPr>
            <p:cNvSpPr/>
            <p:nvPr/>
          </p:nvSpPr>
          <p:spPr>
            <a:xfrm>
              <a:off x="19588141"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타원 21">
              <a:extLst>
                <a:ext uri="{FF2B5EF4-FFF2-40B4-BE49-F238E27FC236}">
                  <a16:creationId xmlns:a16="http://schemas.microsoft.com/office/drawing/2014/main" id="{71E8AAEE-C1F5-4EDC-B85B-25D6332E92CE}"/>
                </a:ext>
              </a:extLst>
            </p:cNvPr>
            <p:cNvSpPr/>
            <p:nvPr/>
          </p:nvSpPr>
          <p:spPr>
            <a:xfrm>
              <a:off x="695638"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3" name="타원 22">
              <a:extLst>
                <a:ext uri="{FF2B5EF4-FFF2-40B4-BE49-F238E27FC236}">
                  <a16:creationId xmlns:a16="http://schemas.microsoft.com/office/drawing/2014/main" id="{ADB2E563-AFAA-483E-9E64-2AF9C5DF2488}"/>
                </a:ext>
              </a:extLst>
            </p:cNvPr>
            <p:cNvSpPr/>
            <p:nvPr/>
          </p:nvSpPr>
          <p:spPr>
            <a:xfrm>
              <a:off x="2346917"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4" name="타원 23">
              <a:extLst>
                <a:ext uri="{FF2B5EF4-FFF2-40B4-BE49-F238E27FC236}">
                  <a16:creationId xmlns:a16="http://schemas.microsoft.com/office/drawing/2014/main" id="{EE271B87-4282-498D-B8F7-320A4807C602}"/>
                </a:ext>
              </a:extLst>
            </p:cNvPr>
            <p:cNvSpPr/>
            <p:nvPr/>
          </p:nvSpPr>
          <p:spPr>
            <a:xfrm>
              <a:off x="3998138"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5" name="타원 24">
              <a:extLst>
                <a:ext uri="{FF2B5EF4-FFF2-40B4-BE49-F238E27FC236}">
                  <a16:creationId xmlns:a16="http://schemas.microsoft.com/office/drawing/2014/main" id="{871581B8-FB63-4B44-990E-5E2FBE10C9A6}"/>
                </a:ext>
              </a:extLst>
            </p:cNvPr>
            <p:cNvSpPr/>
            <p:nvPr/>
          </p:nvSpPr>
          <p:spPr>
            <a:xfrm>
              <a:off x="5649417"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6" name="타원 25">
              <a:extLst>
                <a:ext uri="{FF2B5EF4-FFF2-40B4-BE49-F238E27FC236}">
                  <a16:creationId xmlns:a16="http://schemas.microsoft.com/office/drawing/2014/main" id="{A3940CC0-BEF0-4D42-80AE-7849698B4BD6}"/>
                </a:ext>
              </a:extLst>
            </p:cNvPr>
            <p:cNvSpPr/>
            <p:nvPr/>
          </p:nvSpPr>
          <p:spPr>
            <a:xfrm>
              <a:off x="73006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7" name="타원 26">
              <a:extLst>
                <a:ext uri="{FF2B5EF4-FFF2-40B4-BE49-F238E27FC236}">
                  <a16:creationId xmlns:a16="http://schemas.microsoft.com/office/drawing/2014/main" id="{302C3528-6D84-4013-BF56-EB1E535E9DC9}"/>
                </a:ext>
              </a:extLst>
            </p:cNvPr>
            <p:cNvSpPr/>
            <p:nvPr/>
          </p:nvSpPr>
          <p:spPr>
            <a:xfrm>
              <a:off x="89519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8" name="타원 27">
              <a:extLst>
                <a:ext uri="{FF2B5EF4-FFF2-40B4-BE49-F238E27FC236}">
                  <a16:creationId xmlns:a16="http://schemas.microsoft.com/office/drawing/2014/main" id="{99747EB8-4B71-4BAE-8E3C-C2AB5CA0DC24}"/>
                </a:ext>
              </a:extLst>
            </p:cNvPr>
            <p:cNvSpPr/>
            <p:nvPr/>
          </p:nvSpPr>
          <p:spPr>
            <a:xfrm>
              <a:off x="106031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9" name="타원 28">
              <a:extLst>
                <a:ext uri="{FF2B5EF4-FFF2-40B4-BE49-F238E27FC236}">
                  <a16:creationId xmlns:a16="http://schemas.microsoft.com/office/drawing/2014/main" id="{E6E56F23-DCF1-41F8-89A1-D2D2192FFE8B}"/>
                </a:ext>
              </a:extLst>
            </p:cNvPr>
            <p:cNvSpPr/>
            <p:nvPr/>
          </p:nvSpPr>
          <p:spPr>
            <a:xfrm>
              <a:off x="122544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0" name="타원 29">
              <a:extLst>
                <a:ext uri="{FF2B5EF4-FFF2-40B4-BE49-F238E27FC236}">
                  <a16:creationId xmlns:a16="http://schemas.microsoft.com/office/drawing/2014/main" id="{FCE51489-BAF8-4287-B61B-9000ABD5D1E6}"/>
                </a:ext>
              </a:extLst>
            </p:cNvPr>
            <p:cNvSpPr/>
            <p:nvPr/>
          </p:nvSpPr>
          <p:spPr>
            <a:xfrm>
              <a:off x="138538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1" name="타원 30">
              <a:extLst>
                <a:ext uri="{FF2B5EF4-FFF2-40B4-BE49-F238E27FC236}">
                  <a16:creationId xmlns:a16="http://schemas.microsoft.com/office/drawing/2014/main" id="{66F58AEA-0CA2-42A9-9122-444D3BC33340}"/>
                </a:ext>
              </a:extLst>
            </p:cNvPr>
            <p:cNvSpPr/>
            <p:nvPr/>
          </p:nvSpPr>
          <p:spPr>
            <a:xfrm>
              <a:off x="155051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2" name="타원 31">
              <a:extLst>
                <a:ext uri="{FF2B5EF4-FFF2-40B4-BE49-F238E27FC236}">
                  <a16:creationId xmlns:a16="http://schemas.microsoft.com/office/drawing/2014/main" id="{3693258A-4683-43FD-8DBA-8290E3C2326D}"/>
                </a:ext>
              </a:extLst>
            </p:cNvPr>
            <p:cNvSpPr/>
            <p:nvPr/>
          </p:nvSpPr>
          <p:spPr>
            <a:xfrm>
              <a:off x="171563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3" name="타원 32">
              <a:extLst>
                <a:ext uri="{FF2B5EF4-FFF2-40B4-BE49-F238E27FC236}">
                  <a16:creationId xmlns:a16="http://schemas.microsoft.com/office/drawing/2014/main" id="{7540C263-A720-43A3-B930-0001054EC02A}"/>
                </a:ext>
              </a:extLst>
            </p:cNvPr>
            <p:cNvSpPr/>
            <p:nvPr/>
          </p:nvSpPr>
          <p:spPr>
            <a:xfrm>
              <a:off x="188076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4" name="타원 33">
              <a:extLst>
                <a:ext uri="{FF2B5EF4-FFF2-40B4-BE49-F238E27FC236}">
                  <a16:creationId xmlns:a16="http://schemas.microsoft.com/office/drawing/2014/main" id="{C7B6E362-0A7A-403E-9596-2EB266785DD8}"/>
                </a:ext>
              </a:extLst>
            </p:cNvPr>
            <p:cNvSpPr/>
            <p:nvPr/>
          </p:nvSpPr>
          <p:spPr>
            <a:xfrm>
              <a:off x="20458954"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5" name="타원 34">
              <a:extLst>
                <a:ext uri="{FF2B5EF4-FFF2-40B4-BE49-F238E27FC236}">
                  <a16:creationId xmlns:a16="http://schemas.microsoft.com/office/drawing/2014/main" id="{594B49A0-4FB5-4E10-9C3C-65891E681CAA}"/>
                </a:ext>
              </a:extLst>
            </p:cNvPr>
            <p:cNvSpPr/>
            <p:nvPr/>
          </p:nvSpPr>
          <p:spPr>
            <a:xfrm>
              <a:off x="-175175"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6" name="타원 35">
              <a:extLst>
                <a:ext uri="{FF2B5EF4-FFF2-40B4-BE49-F238E27FC236}">
                  <a16:creationId xmlns:a16="http://schemas.microsoft.com/office/drawing/2014/main" id="{40499DF5-EAF9-477B-9481-F03EF7F65E26}"/>
                </a:ext>
              </a:extLst>
            </p:cNvPr>
            <p:cNvSpPr/>
            <p:nvPr/>
          </p:nvSpPr>
          <p:spPr>
            <a:xfrm>
              <a:off x="1476104"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7" name="타원 36">
              <a:extLst>
                <a:ext uri="{FF2B5EF4-FFF2-40B4-BE49-F238E27FC236}">
                  <a16:creationId xmlns:a16="http://schemas.microsoft.com/office/drawing/2014/main" id="{402031C9-4878-451C-A1AF-9A42249C8FED}"/>
                </a:ext>
              </a:extLst>
            </p:cNvPr>
            <p:cNvSpPr/>
            <p:nvPr/>
          </p:nvSpPr>
          <p:spPr>
            <a:xfrm>
              <a:off x="3127325"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타원 37">
              <a:extLst>
                <a:ext uri="{FF2B5EF4-FFF2-40B4-BE49-F238E27FC236}">
                  <a16:creationId xmlns:a16="http://schemas.microsoft.com/office/drawing/2014/main" id="{8A1F0777-B02E-4061-B4BD-4D103C02FD5D}"/>
                </a:ext>
              </a:extLst>
            </p:cNvPr>
            <p:cNvSpPr/>
            <p:nvPr/>
          </p:nvSpPr>
          <p:spPr>
            <a:xfrm>
              <a:off x="4778604"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9" name="타원 38">
              <a:extLst>
                <a:ext uri="{FF2B5EF4-FFF2-40B4-BE49-F238E27FC236}">
                  <a16:creationId xmlns:a16="http://schemas.microsoft.com/office/drawing/2014/main" id="{5D22FDB4-AED7-4111-A8E1-EEF2E55E0910}"/>
                </a:ext>
              </a:extLst>
            </p:cNvPr>
            <p:cNvSpPr/>
            <p:nvPr/>
          </p:nvSpPr>
          <p:spPr>
            <a:xfrm>
              <a:off x="64298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0" name="타원 39">
              <a:extLst>
                <a:ext uri="{FF2B5EF4-FFF2-40B4-BE49-F238E27FC236}">
                  <a16:creationId xmlns:a16="http://schemas.microsoft.com/office/drawing/2014/main" id="{25DC35F1-BF00-4A99-81D8-DCCFF136B8DE}"/>
                </a:ext>
              </a:extLst>
            </p:cNvPr>
            <p:cNvSpPr/>
            <p:nvPr/>
          </p:nvSpPr>
          <p:spPr>
            <a:xfrm>
              <a:off x="80811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1" name="타원 40">
              <a:extLst>
                <a:ext uri="{FF2B5EF4-FFF2-40B4-BE49-F238E27FC236}">
                  <a16:creationId xmlns:a16="http://schemas.microsoft.com/office/drawing/2014/main" id="{02B1D27C-A536-45A2-9707-C99909DD8E92}"/>
                </a:ext>
              </a:extLst>
            </p:cNvPr>
            <p:cNvSpPr/>
            <p:nvPr/>
          </p:nvSpPr>
          <p:spPr>
            <a:xfrm>
              <a:off x="97323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2" name="타원 41">
              <a:extLst>
                <a:ext uri="{FF2B5EF4-FFF2-40B4-BE49-F238E27FC236}">
                  <a16:creationId xmlns:a16="http://schemas.microsoft.com/office/drawing/2014/main" id="{193880BA-6039-4DF3-9158-15D2FBC3D5FD}"/>
                </a:ext>
              </a:extLst>
            </p:cNvPr>
            <p:cNvSpPr/>
            <p:nvPr/>
          </p:nvSpPr>
          <p:spPr>
            <a:xfrm>
              <a:off x="113836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3" name="타원 42">
              <a:extLst>
                <a:ext uri="{FF2B5EF4-FFF2-40B4-BE49-F238E27FC236}">
                  <a16:creationId xmlns:a16="http://schemas.microsoft.com/office/drawing/2014/main" id="{708FFE04-1B18-43AD-97FC-EA0750B6DFFD}"/>
                </a:ext>
              </a:extLst>
            </p:cNvPr>
            <p:cNvSpPr/>
            <p:nvPr/>
          </p:nvSpPr>
          <p:spPr>
            <a:xfrm>
              <a:off x="129830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4" name="타원 43">
              <a:extLst>
                <a:ext uri="{FF2B5EF4-FFF2-40B4-BE49-F238E27FC236}">
                  <a16:creationId xmlns:a16="http://schemas.microsoft.com/office/drawing/2014/main" id="{9251AD34-CF36-450F-B16E-FEA199B8895B}"/>
                </a:ext>
              </a:extLst>
            </p:cNvPr>
            <p:cNvSpPr/>
            <p:nvPr/>
          </p:nvSpPr>
          <p:spPr>
            <a:xfrm>
              <a:off x="146343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타원 44">
              <a:extLst>
                <a:ext uri="{FF2B5EF4-FFF2-40B4-BE49-F238E27FC236}">
                  <a16:creationId xmlns:a16="http://schemas.microsoft.com/office/drawing/2014/main" id="{13F954DC-3EB1-440A-8A2D-C5A8CCCC1605}"/>
                </a:ext>
              </a:extLst>
            </p:cNvPr>
            <p:cNvSpPr/>
            <p:nvPr/>
          </p:nvSpPr>
          <p:spPr>
            <a:xfrm>
              <a:off x="162855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6" name="타원 45">
              <a:extLst>
                <a:ext uri="{FF2B5EF4-FFF2-40B4-BE49-F238E27FC236}">
                  <a16:creationId xmlns:a16="http://schemas.microsoft.com/office/drawing/2014/main" id="{1AB83A92-1E74-4F81-AF3B-950915C61BE6}"/>
                </a:ext>
              </a:extLst>
            </p:cNvPr>
            <p:cNvSpPr/>
            <p:nvPr/>
          </p:nvSpPr>
          <p:spPr>
            <a:xfrm>
              <a:off x="179368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7" name="타원 46">
              <a:extLst>
                <a:ext uri="{FF2B5EF4-FFF2-40B4-BE49-F238E27FC236}">
                  <a16:creationId xmlns:a16="http://schemas.microsoft.com/office/drawing/2014/main" id="{3B8C00E7-645B-4DB4-A4C3-06EF627D16F9}"/>
                </a:ext>
              </a:extLst>
            </p:cNvPr>
            <p:cNvSpPr/>
            <p:nvPr/>
          </p:nvSpPr>
          <p:spPr>
            <a:xfrm>
              <a:off x="19588141"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8" name="타원 47">
              <a:extLst>
                <a:ext uri="{FF2B5EF4-FFF2-40B4-BE49-F238E27FC236}">
                  <a16:creationId xmlns:a16="http://schemas.microsoft.com/office/drawing/2014/main" id="{5203B585-9DC0-4247-ACD3-9AE085ED4DC6}"/>
                </a:ext>
              </a:extLst>
            </p:cNvPr>
            <p:cNvSpPr/>
            <p:nvPr/>
          </p:nvSpPr>
          <p:spPr>
            <a:xfrm>
              <a:off x="695638"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9" name="타원 48">
              <a:extLst>
                <a:ext uri="{FF2B5EF4-FFF2-40B4-BE49-F238E27FC236}">
                  <a16:creationId xmlns:a16="http://schemas.microsoft.com/office/drawing/2014/main" id="{45B48CD8-E57B-4F7B-B0DA-CB65E5CEA1E5}"/>
                </a:ext>
              </a:extLst>
            </p:cNvPr>
            <p:cNvSpPr/>
            <p:nvPr/>
          </p:nvSpPr>
          <p:spPr>
            <a:xfrm>
              <a:off x="2346917"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0" name="타원 49">
              <a:extLst>
                <a:ext uri="{FF2B5EF4-FFF2-40B4-BE49-F238E27FC236}">
                  <a16:creationId xmlns:a16="http://schemas.microsoft.com/office/drawing/2014/main" id="{78544B40-F6F5-4FCC-A34B-3691CAC58A1D}"/>
                </a:ext>
              </a:extLst>
            </p:cNvPr>
            <p:cNvSpPr/>
            <p:nvPr/>
          </p:nvSpPr>
          <p:spPr>
            <a:xfrm>
              <a:off x="3998138"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1" name="타원 50">
              <a:extLst>
                <a:ext uri="{FF2B5EF4-FFF2-40B4-BE49-F238E27FC236}">
                  <a16:creationId xmlns:a16="http://schemas.microsoft.com/office/drawing/2014/main" id="{09EC217D-012A-4D4F-BBE9-15D27BF68714}"/>
                </a:ext>
              </a:extLst>
            </p:cNvPr>
            <p:cNvSpPr/>
            <p:nvPr/>
          </p:nvSpPr>
          <p:spPr>
            <a:xfrm>
              <a:off x="5649417"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2" name="타원 51">
              <a:extLst>
                <a:ext uri="{FF2B5EF4-FFF2-40B4-BE49-F238E27FC236}">
                  <a16:creationId xmlns:a16="http://schemas.microsoft.com/office/drawing/2014/main" id="{1FE36221-C4F9-4438-B815-297B1263D6BE}"/>
                </a:ext>
              </a:extLst>
            </p:cNvPr>
            <p:cNvSpPr/>
            <p:nvPr/>
          </p:nvSpPr>
          <p:spPr>
            <a:xfrm>
              <a:off x="73006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3" name="타원 52">
              <a:extLst>
                <a:ext uri="{FF2B5EF4-FFF2-40B4-BE49-F238E27FC236}">
                  <a16:creationId xmlns:a16="http://schemas.microsoft.com/office/drawing/2014/main" id="{AA1BF95B-4A67-450E-9173-81438C726F79}"/>
                </a:ext>
              </a:extLst>
            </p:cNvPr>
            <p:cNvSpPr/>
            <p:nvPr/>
          </p:nvSpPr>
          <p:spPr>
            <a:xfrm>
              <a:off x="89519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4" name="타원 53">
              <a:extLst>
                <a:ext uri="{FF2B5EF4-FFF2-40B4-BE49-F238E27FC236}">
                  <a16:creationId xmlns:a16="http://schemas.microsoft.com/office/drawing/2014/main" id="{6C6C1DE2-D98A-4355-86F6-F918A06C54EC}"/>
                </a:ext>
              </a:extLst>
            </p:cNvPr>
            <p:cNvSpPr/>
            <p:nvPr/>
          </p:nvSpPr>
          <p:spPr>
            <a:xfrm>
              <a:off x="106031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5" name="타원 54">
              <a:extLst>
                <a:ext uri="{FF2B5EF4-FFF2-40B4-BE49-F238E27FC236}">
                  <a16:creationId xmlns:a16="http://schemas.microsoft.com/office/drawing/2014/main" id="{2573575E-54CA-4EE7-B90E-6AD691E57830}"/>
                </a:ext>
              </a:extLst>
            </p:cNvPr>
            <p:cNvSpPr/>
            <p:nvPr/>
          </p:nvSpPr>
          <p:spPr>
            <a:xfrm>
              <a:off x="122544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6" name="타원 55">
              <a:extLst>
                <a:ext uri="{FF2B5EF4-FFF2-40B4-BE49-F238E27FC236}">
                  <a16:creationId xmlns:a16="http://schemas.microsoft.com/office/drawing/2014/main" id="{CB44C65A-8AAD-4C2B-A439-8B7FD54A2610}"/>
                </a:ext>
              </a:extLst>
            </p:cNvPr>
            <p:cNvSpPr/>
            <p:nvPr/>
          </p:nvSpPr>
          <p:spPr>
            <a:xfrm>
              <a:off x="138538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7" name="타원 56">
              <a:extLst>
                <a:ext uri="{FF2B5EF4-FFF2-40B4-BE49-F238E27FC236}">
                  <a16:creationId xmlns:a16="http://schemas.microsoft.com/office/drawing/2014/main" id="{31210912-F1B2-4AEE-9DFD-FDA81E862977}"/>
                </a:ext>
              </a:extLst>
            </p:cNvPr>
            <p:cNvSpPr/>
            <p:nvPr/>
          </p:nvSpPr>
          <p:spPr>
            <a:xfrm>
              <a:off x="155051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8" name="타원 57">
              <a:extLst>
                <a:ext uri="{FF2B5EF4-FFF2-40B4-BE49-F238E27FC236}">
                  <a16:creationId xmlns:a16="http://schemas.microsoft.com/office/drawing/2014/main" id="{0D7944AE-EBE3-4D18-8E81-E34FEF2B2023}"/>
                </a:ext>
              </a:extLst>
            </p:cNvPr>
            <p:cNvSpPr/>
            <p:nvPr/>
          </p:nvSpPr>
          <p:spPr>
            <a:xfrm>
              <a:off x="171563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타원 58">
              <a:extLst>
                <a:ext uri="{FF2B5EF4-FFF2-40B4-BE49-F238E27FC236}">
                  <a16:creationId xmlns:a16="http://schemas.microsoft.com/office/drawing/2014/main" id="{615DBE0F-7F6D-40AA-988F-BB0781011760}"/>
                </a:ext>
              </a:extLst>
            </p:cNvPr>
            <p:cNvSpPr/>
            <p:nvPr/>
          </p:nvSpPr>
          <p:spPr>
            <a:xfrm>
              <a:off x="188076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0" name="타원 59">
              <a:extLst>
                <a:ext uri="{FF2B5EF4-FFF2-40B4-BE49-F238E27FC236}">
                  <a16:creationId xmlns:a16="http://schemas.microsoft.com/office/drawing/2014/main" id="{6EA5C4A2-0A37-4049-A3A5-CDDCDD0F3FF1}"/>
                </a:ext>
              </a:extLst>
            </p:cNvPr>
            <p:cNvSpPr/>
            <p:nvPr/>
          </p:nvSpPr>
          <p:spPr>
            <a:xfrm>
              <a:off x="20458954"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pic>
        <p:nvPicPr>
          <p:cNvPr id="70" name="Picture 2" descr="Download Software Transparent Image HQ PNG Image | FreePNGImg">
            <a:extLst>
              <a:ext uri="{FF2B5EF4-FFF2-40B4-BE49-F238E27FC236}">
                <a16:creationId xmlns:a16="http://schemas.microsoft.com/office/drawing/2014/main" id="{CB5C13D5-90A5-40B7-A662-FC779C534E4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482445" y="330456"/>
            <a:ext cx="7775327" cy="4879276"/>
          </a:xfrm>
          <a:prstGeom prst="rect">
            <a:avLst/>
          </a:prstGeom>
          <a:noFill/>
          <a:extLst>
            <a:ext uri="{909E8E84-426E-40DD-AFC4-6F175D3DCCD1}">
              <a14:hiddenFill xmlns:a14="http://schemas.microsoft.com/office/drawing/2010/main">
                <a:solidFill>
                  <a:srgbClr val="FFFFFF"/>
                </a:solidFill>
              </a14:hiddenFill>
            </a:ext>
          </a:extLst>
        </p:spPr>
      </p:pic>
      <p:sp>
        <p:nvSpPr>
          <p:cNvPr id="75" name="직사각형 74">
            <a:extLst>
              <a:ext uri="{FF2B5EF4-FFF2-40B4-BE49-F238E27FC236}">
                <a16:creationId xmlns:a16="http://schemas.microsoft.com/office/drawing/2014/main" id="{499E51C4-41A9-46DB-B45C-96BEA4D25923}"/>
              </a:ext>
            </a:extLst>
          </p:cNvPr>
          <p:cNvSpPr/>
          <p:nvPr userDrawn="1"/>
        </p:nvSpPr>
        <p:spPr>
          <a:xfrm>
            <a:off x="-320847" y="-2"/>
            <a:ext cx="21599525" cy="5868365"/>
          </a:xfrm>
          <a:prstGeom prst="rect">
            <a:avLst/>
          </a:prstGeom>
          <a:solidFill>
            <a:srgbClr val="ED7D31">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1" name="평행 사변형 52">
            <a:extLst>
              <a:ext uri="{FF2B5EF4-FFF2-40B4-BE49-F238E27FC236}">
                <a16:creationId xmlns:a16="http://schemas.microsoft.com/office/drawing/2014/main" id="{07058FB3-4C49-4B60-8CF2-495C53DE3895}"/>
              </a:ext>
            </a:extLst>
          </p:cNvPr>
          <p:cNvSpPr/>
          <p:nvPr userDrawn="1"/>
        </p:nvSpPr>
        <p:spPr>
          <a:xfrm>
            <a:off x="10676" y="1955233"/>
            <a:ext cx="15606308" cy="2479072"/>
          </a:xfrm>
          <a:custGeom>
            <a:avLst/>
            <a:gdLst>
              <a:gd name="connsiteX0" fmla="*/ 0 w 15605760"/>
              <a:gd name="connsiteY0" fmla="*/ 2479072 h 2479072"/>
              <a:gd name="connsiteX1" fmla="*/ 1614892 w 15605760"/>
              <a:gd name="connsiteY1" fmla="*/ 0 h 2479072"/>
              <a:gd name="connsiteX2" fmla="*/ 15605760 w 15605760"/>
              <a:gd name="connsiteY2" fmla="*/ 0 h 2479072"/>
              <a:gd name="connsiteX3" fmla="*/ 13990868 w 15605760"/>
              <a:gd name="connsiteY3" fmla="*/ 2479072 h 2479072"/>
              <a:gd name="connsiteX4" fmla="*/ 0 w 15605760"/>
              <a:gd name="connsiteY4" fmla="*/ 2479072 h 2479072"/>
              <a:gd name="connsiteX0" fmla="*/ 548 w 15606308"/>
              <a:gd name="connsiteY0" fmla="*/ 2479072 h 2479072"/>
              <a:gd name="connsiteX1" fmla="*/ 0 w 15606308"/>
              <a:gd name="connsiteY1" fmla="*/ 15240 h 2479072"/>
              <a:gd name="connsiteX2" fmla="*/ 15606308 w 15606308"/>
              <a:gd name="connsiteY2" fmla="*/ 0 h 2479072"/>
              <a:gd name="connsiteX3" fmla="*/ 13991416 w 15606308"/>
              <a:gd name="connsiteY3" fmla="*/ 2479072 h 2479072"/>
              <a:gd name="connsiteX4" fmla="*/ 548 w 15606308"/>
              <a:gd name="connsiteY4" fmla="*/ 2479072 h 2479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6308" h="2479072">
                <a:moveTo>
                  <a:pt x="548" y="2479072"/>
                </a:moveTo>
                <a:cubicBezTo>
                  <a:pt x="365" y="1657795"/>
                  <a:pt x="183" y="836517"/>
                  <a:pt x="0" y="15240"/>
                </a:cubicBezTo>
                <a:lnTo>
                  <a:pt x="15606308" y="0"/>
                </a:lnTo>
                <a:lnTo>
                  <a:pt x="13991416" y="2479072"/>
                </a:lnTo>
                <a:lnTo>
                  <a:pt x="548" y="2479072"/>
                </a:lnTo>
                <a:close/>
              </a:path>
            </a:pathLst>
          </a:custGeom>
          <a:gradFill>
            <a:gsLst>
              <a:gs pos="100000">
                <a:schemeClr val="accent2">
                  <a:lumMod val="75000"/>
                  <a:alpha val="82000"/>
                </a:schemeClr>
              </a:gs>
              <a:gs pos="0">
                <a:schemeClr val="accent2">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2" name="TextBox 61">
            <a:extLst>
              <a:ext uri="{FF2B5EF4-FFF2-40B4-BE49-F238E27FC236}">
                <a16:creationId xmlns:a16="http://schemas.microsoft.com/office/drawing/2014/main" id="{0CA3F34A-A42C-4AED-91BD-45A4D5FE10B7}"/>
              </a:ext>
            </a:extLst>
          </p:cNvPr>
          <p:cNvSpPr txBox="1"/>
          <p:nvPr userDrawn="1"/>
        </p:nvSpPr>
        <p:spPr>
          <a:xfrm>
            <a:off x="4942812" y="418477"/>
            <a:ext cx="11713903" cy="769441"/>
          </a:xfrm>
          <a:prstGeom prst="rect">
            <a:avLst/>
          </a:prstGeom>
          <a:noFill/>
        </p:spPr>
        <p:txBody>
          <a:bodyPr wrap="square" rtlCol="0">
            <a:spAutoFit/>
          </a:bodyPr>
          <a:lstStyle/>
          <a:p>
            <a:pPr algn="ctr"/>
            <a:r>
              <a:rPr lang="en-US" altLang="ko-KR"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2022</a:t>
            </a:r>
            <a:r>
              <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학년도 </a:t>
            </a:r>
            <a:r>
              <a:rPr lang="en-US" altLang="ko-KR"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1</a:t>
            </a:r>
            <a:r>
              <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학기 캡스톤디자인</a:t>
            </a:r>
            <a:r>
              <a:rPr lang="ko-KR" altLang="en-US" sz="4400" b="1" baseline="0"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경진대회</a:t>
            </a:r>
            <a:endPar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nvGrpSpPr>
          <p:cNvPr id="76" name="그룹 75">
            <a:extLst>
              <a:ext uri="{FF2B5EF4-FFF2-40B4-BE49-F238E27FC236}">
                <a16:creationId xmlns:a16="http://schemas.microsoft.com/office/drawing/2014/main" id="{D7CDEDB8-B727-404E-8E4C-B389F0C4CC92}"/>
              </a:ext>
            </a:extLst>
          </p:cNvPr>
          <p:cNvGrpSpPr/>
          <p:nvPr userDrawn="1"/>
        </p:nvGrpSpPr>
        <p:grpSpPr>
          <a:xfrm>
            <a:off x="0" y="4777032"/>
            <a:ext cx="21599525" cy="25451819"/>
            <a:chOff x="0" y="4777032"/>
            <a:chExt cx="21599525" cy="25451819"/>
          </a:xfrm>
        </p:grpSpPr>
        <p:grpSp>
          <p:nvGrpSpPr>
            <p:cNvPr id="77" name="그룹 76">
              <a:extLst>
                <a:ext uri="{FF2B5EF4-FFF2-40B4-BE49-F238E27FC236}">
                  <a16:creationId xmlns:a16="http://schemas.microsoft.com/office/drawing/2014/main" id="{4612AA7A-27C0-4C4C-AB99-909933BFC4C7}"/>
                </a:ext>
              </a:extLst>
            </p:cNvPr>
            <p:cNvGrpSpPr/>
            <p:nvPr userDrawn="1"/>
          </p:nvGrpSpPr>
          <p:grpSpPr>
            <a:xfrm>
              <a:off x="0" y="4777032"/>
              <a:ext cx="21599525" cy="25451819"/>
              <a:chOff x="0" y="4777032"/>
              <a:chExt cx="21599525" cy="25451819"/>
            </a:xfrm>
          </p:grpSpPr>
          <p:grpSp>
            <p:nvGrpSpPr>
              <p:cNvPr id="79" name="그룹 78">
                <a:extLst>
                  <a:ext uri="{FF2B5EF4-FFF2-40B4-BE49-F238E27FC236}">
                    <a16:creationId xmlns:a16="http://schemas.microsoft.com/office/drawing/2014/main" id="{518929ED-9ADD-423C-8776-8835F02758EE}"/>
                  </a:ext>
                </a:extLst>
              </p:cNvPr>
              <p:cNvGrpSpPr/>
              <p:nvPr userDrawn="1"/>
            </p:nvGrpSpPr>
            <p:grpSpPr>
              <a:xfrm>
                <a:off x="0" y="5054846"/>
                <a:ext cx="21599525" cy="25174005"/>
                <a:chOff x="0" y="5054846"/>
                <a:chExt cx="21599525" cy="25174005"/>
              </a:xfrm>
            </p:grpSpPr>
            <p:sp>
              <p:nvSpPr>
                <p:cNvPr id="83" name="직사각형 82">
                  <a:extLst>
                    <a:ext uri="{FF2B5EF4-FFF2-40B4-BE49-F238E27FC236}">
                      <a16:creationId xmlns:a16="http://schemas.microsoft.com/office/drawing/2014/main" id="{EBD28F1A-A4AC-45C0-8795-5A0305E0F22B}"/>
                    </a:ext>
                  </a:extLst>
                </p:cNvPr>
                <p:cNvSpPr/>
                <p:nvPr/>
              </p:nvSpPr>
              <p:spPr>
                <a:xfrm>
                  <a:off x="0" y="5868364"/>
                  <a:ext cx="21599525" cy="2436048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84" name="그룹 83">
                  <a:extLst>
                    <a:ext uri="{FF2B5EF4-FFF2-40B4-BE49-F238E27FC236}">
                      <a16:creationId xmlns:a16="http://schemas.microsoft.com/office/drawing/2014/main" id="{485F8DFB-0C11-410A-903E-50E74F063049}"/>
                    </a:ext>
                  </a:extLst>
                </p:cNvPr>
                <p:cNvGrpSpPr/>
                <p:nvPr/>
              </p:nvGrpSpPr>
              <p:grpSpPr>
                <a:xfrm>
                  <a:off x="736879" y="5054846"/>
                  <a:ext cx="20031983" cy="24762140"/>
                  <a:chOff x="783771" y="5059671"/>
                  <a:chExt cx="20031983" cy="24762140"/>
                </a:xfrm>
              </p:grpSpPr>
              <p:sp>
                <p:nvSpPr>
                  <p:cNvPr id="86" name="직사각형 85">
                    <a:extLst>
                      <a:ext uri="{FF2B5EF4-FFF2-40B4-BE49-F238E27FC236}">
                        <a16:creationId xmlns:a16="http://schemas.microsoft.com/office/drawing/2014/main" id="{749799A1-DB59-482C-850F-920394B9E785}"/>
                      </a:ext>
                    </a:extLst>
                  </p:cNvPr>
                  <p:cNvSpPr/>
                  <p:nvPr/>
                </p:nvSpPr>
                <p:spPr>
                  <a:xfrm>
                    <a:off x="783771" y="5059672"/>
                    <a:ext cx="20031983" cy="24636557"/>
                  </a:xfrm>
                  <a:prstGeom prst="rect">
                    <a:avLst/>
                  </a:prstGeom>
                  <a:solidFill>
                    <a:srgbClr val="FBFBFB"/>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7" name="직사각형 86">
                    <a:extLst>
                      <a:ext uri="{FF2B5EF4-FFF2-40B4-BE49-F238E27FC236}">
                        <a16:creationId xmlns:a16="http://schemas.microsoft.com/office/drawing/2014/main" id="{F61872D3-771E-4E80-86EC-E31CFF93ACEB}"/>
                      </a:ext>
                    </a:extLst>
                  </p:cNvPr>
                  <p:cNvSpPr/>
                  <p:nvPr/>
                </p:nvSpPr>
                <p:spPr>
                  <a:xfrm>
                    <a:off x="783771" y="5059671"/>
                    <a:ext cx="20031983" cy="1584000"/>
                  </a:xfrm>
                  <a:prstGeom prst="rect">
                    <a:avLst/>
                  </a:prstGeom>
                  <a:gradFill>
                    <a:gsLst>
                      <a:gs pos="53700">
                        <a:schemeClr val="bg1">
                          <a:lumMod val="85000"/>
                          <a:alpha val="50000"/>
                        </a:schemeClr>
                      </a:gs>
                      <a:gs pos="0">
                        <a:schemeClr val="bg1">
                          <a:lumMod val="75000"/>
                        </a:schemeClr>
                      </a:gs>
                      <a:gs pos="100000">
                        <a:schemeClr val="bg1">
                          <a:lumMod val="75000"/>
                        </a:schemeClr>
                      </a:gs>
                    </a:gsLst>
                    <a:lin ang="10800000" scaled="1"/>
                  </a:gra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8" name="직사각형 87">
                    <a:extLst>
                      <a:ext uri="{FF2B5EF4-FFF2-40B4-BE49-F238E27FC236}">
                        <a16:creationId xmlns:a16="http://schemas.microsoft.com/office/drawing/2014/main" id="{56611F8A-B84B-4429-9EB5-6F7D6A401DF8}"/>
                      </a:ext>
                    </a:extLst>
                  </p:cNvPr>
                  <p:cNvSpPr/>
                  <p:nvPr/>
                </p:nvSpPr>
                <p:spPr>
                  <a:xfrm>
                    <a:off x="783771" y="29161902"/>
                    <a:ext cx="20031983" cy="659909"/>
                  </a:xfrm>
                  <a:prstGeom prst="rect">
                    <a:avLst/>
                  </a:prstGeom>
                  <a:gradFill>
                    <a:gsLst>
                      <a:gs pos="53700">
                        <a:schemeClr val="bg1">
                          <a:lumMod val="85000"/>
                        </a:schemeClr>
                      </a:gs>
                      <a:gs pos="0">
                        <a:schemeClr val="bg1">
                          <a:lumMod val="75000"/>
                        </a:schemeClr>
                      </a:gs>
                      <a:gs pos="100000">
                        <a:schemeClr val="bg1">
                          <a:lumMod val="75000"/>
                        </a:schemeClr>
                      </a:gs>
                    </a:gsLst>
                    <a:lin ang="10800000" scaled="1"/>
                  </a:gra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sp>
              <p:nvSpPr>
                <p:cNvPr id="85" name="직각 삼각형 84">
                  <a:extLst>
                    <a:ext uri="{FF2B5EF4-FFF2-40B4-BE49-F238E27FC236}">
                      <a16:creationId xmlns:a16="http://schemas.microsoft.com/office/drawing/2014/main" id="{9FF8DA5E-D2FB-49C3-BDFF-BDD5EEDF05A2}"/>
                    </a:ext>
                  </a:extLst>
                </p:cNvPr>
                <p:cNvSpPr/>
                <p:nvPr/>
              </p:nvSpPr>
              <p:spPr>
                <a:xfrm flipH="1">
                  <a:off x="19588141" y="28155900"/>
                  <a:ext cx="1634456" cy="1913182"/>
                </a:xfrm>
                <a:prstGeom prst="rtTriangle">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80" name="그룹 79">
                <a:extLst>
                  <a:ext uri="{FF2B5EF4-FFF2-40B4-BE49-F238E27FC236}">
                    <a16:creationId xmlns:a16="http://schemas.microsoft.com/office/drawing/2014/main" id="{B85DB31F-168C-4FCC-BB17-FC247B2574C2}"/>
                  </a:ext>
                </a:extLst>
              </p:cNvPr>
              <p:cNvGrpSpPr/>
              <p:nvPr userDrawn="1"/>
            </p:nvGrpSpPr>
            <p:grpSpPr>
              <a:xfrm>
                <a:off x="667523" y="4777032"/>
                <a:ext cx="19696755" cy="2122200"/>
                <a:chOff x="-6879657" y="8606760"/>
                <a:chExt cx="19696755" cy="2122200"/>
              </a:xfrm>
            </p:grpSpPr>
            <p:sp>
              <p:nvSpPr>
                <p:cNvPr id="81" name="직사각형 80">
                  <a:extLst>
                    <a:ext uri="{FF2B5EF4-FFF2-40B4-BE49-F238E27FC236}">
                      <a16:creationId xmlns:a16="http://schemas.microsoft.com/office/drawing/2014/main" id="{DB9B3FEF-6865-48F1-A68D-AAB335507B24}"/>
                    </a:ext>
                  </a:extLst>
                </p:cNvPr>
                <p:cNvSpPr/>
                <p:nvPr userDrawn="1"/>
              </p:nvSpPr>
              <p:spPr>
                <a:xfrm>
                  <a:off x="-6879657" y="8606760"/>
                  <a:ext cx="8328039" cy="2122200"/>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150000"/>
                    </a:lnSpc>
                  </a:pPr>
                  <a:r>
                    <a:rPr lang="ko-KR" altLang="en-US" sz="3200" b="0" dirty="0" err="1">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교과목명</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a:t>
                  </a: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소프트웨어캡스톤디자인</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(01)</a:t>
                  </a:r>
                </a:p>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지도교수</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a:t>
                  </a:r>
                  <a:endPar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82" name="직사각형 81">
                  <a:extLst>
                    <a:ext uri="{FF2B5EF4-FFF2-40B4-BE49-F238E27FC236}">
                      <a16:creationId xmlns:a16="http://schemas.microsoft.com/office/drawing/2014/main" id="{03E6DEE5-EA0C-4E14-9FC0-C36E9911DE55}"/>
                    </a:ext>
                  </a:extLst>
                </p:cNvPr>
                <p:cNvSpPr/>
                <p:nvPr userDrawn="1"/>
              </p:nvSpPr>
              <p:spPr>
                <a:xfrm>
                  <a:off x="1296465" y="8606760"/>
                  <a:ext cx="11520633" cy="2122200"/>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150000"/>
                    </a:lnSpc>
                  </a:pPr>
                  <a:r>
                    <a:rPr lang="ko-KR" altLang="en-US" sz="3200" b="0" dirty="0" err="1">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팀명</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a:t>
                  </a:r>
                </a:p>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팀원</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a:t>
                  </a:r>
                  <a:endPar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grpSp>
        <p:pic>
          <p:nvPicPr>
            <p:cNvPr id="78" name="그림 77">
              <a:extLst>
                <a:ext uri="{FF2B5EF4-FFF2-40B4-BE49-F238E27FC236}">
                  <a16:creationId xmlns:a16="http://schemas.microsoft.com/office/drawing/2014/main" id="{6B674053-5EC5-4D71-977A-237B12B72CF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00412" y="28975552"/>
              <a:ext cx="6181348" cy="1069850"/>
            </a:xfrm>
            <a:prstGeom prst="rect">
              <a:avLst/>
            </a:prstGeom>
          </p:spPr>
        </p:pic>
      </p:grpSp>
    </p:spTree>
    <p:extLst>
      <p:ext uri="{BB962C8B-B14F-4D97-AF65-F5344CB8AC3E}">
        <p14:creationId xmlns:p14="http://schemas.microsoft.com/office/powerpoint/2010/main" val="1079297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spTree>
      <p:nvGrpSpPr>
        <p:cNvPr id="1" name=""/>
        <p:cNvGrpSpPr/>
        <p:nvPr/>
      </p:nvGrpSpPr>
      <p:grpSpPr>
        <a:xfrm>
          <a:off x="0" y="0"/>
          <a:ext cx="0" cy="0"/>
          <a:chOff x="0" y="0"/>
          <a:chExt cx="0" cy="0"/>
        </a:xfrm>
      </p:grpSpPr>
      <p:sp>
        <p:nvSpPr>
          <p:cNvPr id="7" name="직사각형 6">
            <a:extLst>
              <a:ext uri="{FF2B5EF4-FFF2-40B4-BE49-F238E27FC236}">
                <a16:creationId xmlns:a16="http://schemas.microsoft.com/office/drawing/2014/main" id="{E8F8BE3A-E493-4F81-B667-7C6E2AEDD27A}"/>
              </a:ext>
            </a:extLst>
          </p:cNvPr>
          <p:cNvSpPr/>
          <p:nvPr userDrawn="1"/>
        </p:nvSpPr>
        <p:spPr>
          <a:xfrm>
            <a:off x="0" y="0"/>
            <a:ext cx="21599525" cy="5868365"/>
          </a:xfrm>
          <a:prstGeom prst="rect">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17" name="그룹 16">
            <a:extLst>
              <a:ext uri="{FF2B5EF4-FFF2-40B4-BE49-F238E27FC236}">
                <a16:creationId xmlns:a16="http://schemas.microsoft.com/office/drawing/2014/main" id="{6EB4C1D4-9D86-4A06-BB3A-DB875F9CB33B}"/>
              </a:ext>
            </a:extLst>
          </p:cNvPr>
          <p:cNvGrpSpPr/>
          <p:nvPr userDrawn="1"/>
        </p:nvGrpSpPr>
        <p:grpSpPr>
          <a:xfrm>
            <a:off x="-175175" y="11436"/>
            <a:ext cx="21548529" cy="4891111"/>
            <a:chOff x="-175175" y="11436"/>
            <a:chExt cx="21548529" cy="4891111"/>
          </a:xfrm>
          <a:gradFill>
            <a:gsLst>
              <a:gs pos="0">
                <a:schemeClr val="bg1">
                  <a:alpha val="13000"/>
                </a:schemeClr>
              </a:gs>
              <a:gs pos="100000">
                <a:schemeClr val="bg1">
                  <a:alpha val="0"/>
                </a:schemeClr>
              </a:gs>
            </a:gsLst>
            <a:lin ang="10800000" scaled="1"/>
          </a:gradFill>
        </p:grpSpPr>
        <p:sp>
          <p:nvSpPr>
            <p:cNvPr id="18" name="타원 17">
              <a:extLst>
                <a:ext uri="{FF2B5EF4-FFF2-40B4-BE49-F238E27FC236}">
                  <a16:creationId xmlns:a16="http://schemas.microsoft.com/office/drawing/2014/main" id="{F974537F-D76D-423B-AE9A-AFAF11B2CD32}"/>
                </a:ext>
              </a:extLst>
            </p:cNvPr>
            <p:cNvSpPr/>
            <p:nvPr/>
          </p:nvSpPr>
          <p:spPr>
            <a:xfrm>
              <a:off x="-175175"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9" name="타원 18">
              <a:extLst>
                <a:ext uri="{FF2B5EF4-FFF2-40B4-BE49-F238E27FC236}">
                  <a16:creationId xmlns:a16="http://schemas.microsoft.com/office/drawing/2014/main" id="{2416E4DC-D628-4E82-80E3-B36989BF73D9}"/>
                </a:ext>
              </a:extLst>
            </p:cNvPr>
            <p:cNvSpPr/>
            <p:nvPr/>
          </p:nvSpPr>
          <p:spPr>
            <a:xfrm>
              <a:off x="1476104"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0" name="타원 19">
              <a:extLst>
                <a:ext uri="{FF2B5EF4-FFF2-40B4-BE49-F238E27FC236}">
                  <a16:creationId xmlns:a16="http://schemas.microsoft.com/office/drawing/2014/main" id="{C63C080B-DEC8-480E-B1B6-65E653E5C328}"/>
                </a:ext>
              </a:extLst>
            </p:cNvPr>
            <p:cNvSpPr/>
            <p:nvPr/>
          </p:nvSpPr>
          <p:spPr>
            <a:xfrm>
              <a:off x="3127325"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1" name="타원 20">
              <a:extLst>
                <a:ext uri="{FF2B5EF4-FFF2-40B4-BE49-F238E27FC236}">
                  <a16:creationId xmlns:a16="http://schemas.microsoft.com/office/drawing/2014/main" id="{B7883FE3-7E87-4B0B-A36A-B5AD593ACC61}"/>
                </a:ext>
              </a:extLst>
            </p:cNvPr>
            <p:cNvSpPr/>
            <p:nvPr/>
          </p:nvSpPr>
          <p:spPr>
            <a:xfrm>
              <a:off x="4778604"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타원 21">
              <a:extLst>
                <a:ext uri="{FF2B5EF4-FFF2-40B4-BE49-F238E27FC236}">
                  <a16:creationId xmlns:a16="http://schemas.microsoft.com/office/drawing/2014/main" id="{2E122D6A-A9C0-4FA4-884C-E8653936BB08}"/>
                </a:ext>
              </a:extLst>
            </p:cNvPr>
            <p:cNvSpPr/>
            <p:nvPr/>
          </p:nvSpPr>
          <p:spPr>
            <a:xfrm>
              <a:off x="64298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3" name="타원 22">
              <a:extLst>
                <a:ext uri="{FF2B5EF4-FFF2-40B4-BE49-F238E27FC236}">
                  <a16:creationId xmlns:a16="http://schemas.microsoft.com/office/drawing/2014/main" id="{C18F5951-D969-47E1-9AB6-46505A866879}"/>
                </a:ext>
              </a:extLst>
            </p:cNvPr>
            <p:cNvSpPr/>
            <p:nvPr/>
          </p:nvSpPr>
          <p:spPr>
            <a:xfrm>
              <a:off x="80811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4" name="타원 23">
              <a:extLst>
                <a:ext uri="{FF2B5EF4-FFF2-40B4-BE49-F238E27FC236}">
                  <a16:creationId xmlns:a16="http://schemas.microsoft.com/office/drawing/2014/main" id="{6C61655F-20BF-4A87-A23C-CD6B055AD3EA}"/>
                </a:ext>
              </a:extLst>
            </p:cNvPr>
            <p:cNvSpPr/>
            <p:nvPr/>
          </p:nvSpPr>
          <p:spPr>
            <a:xfrm>
              <a:off x="97323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5" name="타원 24">
              <a:extLst>
                <a:ext uri="{FF2B5EF4-FFF2-40B4-BE49-F238E27FC236}">
                  <a16:creationId xmlns:a16="http://schemas.microsoft.com/office/drawing/2014/main" id="{99ED4AB5-87F9-4EBC-BD22-C7E1E859837B}"/>
                </a:ext>
              </a:extLst>
            </p:cNvPr>
            <p:cNvSpPr/>
            <p:nvPr/>
          </p:nvSpPr>
          <p:spPr>
            <a:xfrm>
              <a:off x="113836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6" name="타원 25">
              <a:extLst>
                <a:ext uri="{FF2B5EF4-FFF2-40B4-BE49-F238E27FC236}">
                  <a16:creationId xmlns:a16="http://schemas.microsoft.com/office/drawing/2014/main" id="{60E990E3-6F54-456A-8B83-B1498B748E07}"/>
                </a:ext>
              </a:extLst>
            </p:cNvPr>
            <p:cNvSpPr/>
            <p:nvPr/>
          </p:nvSpPr>
          <p:spPr>
            <a:xfrm>
              <a:off x="129830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7" name="타원 26">
              <a:extLst>
                <a:ext uri="{FF2B5EF4-FFF2-40B4-BE49-F238E27FC236}">
                  <a16:creationId xmlns:a16="http://schemas.microsoft.com/office/drawing/2014/main" id="{DDEC759B-39BA-4E73-B024-6F17F24BFD44}"/>
                </a:ext>
              </a:extLst>
            </p:cNvPr>
            <p:cNvSpPr/>
            <p:nvPr/>
          </p:nvSpPr>
          <p:spPr>
            <a:xfrm>
              <a:off x="146343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8" name="타원 27">
              <a:extLst>
                <a:ext uri="{FF2B5EF4-FFF2-40B4-BE49-F238E27FC236}">
                  <a16:creationId xmlns:a16="http://schemas.microsoft.com/office/drawing/2014/main" id="{3EFC9119-48A8-430E-A9D6-8441522B01C0}"/>
                </a:ext>
              </a:extLst>
            </p:cNvPr>
            <p:cNvSpPr/>
            <p:nvPr/>
          </p:nvSpPr>
          <p:spPr>
            <a:xfrm>
              <a:off x="162855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9" name="타원 28">
              <a:extLst>
                <a:ext uri="{FF2B5EF4-FFF2-40B4-BE49-F238E27FC236}">
                  <a16:creationId xmlns:a16="http://schemas.microsoft.com/office/drawing/2014/main" id="{A1E04A81-BC45-450F-98FA-5024125DAE99}"/>
                </a:ext>
              </a:extLst>
            </p:cNvPr>
            <p:cNvSpPr/>
            <p:nvPr/>
          </p:nvSpPr>
          <p:spPr>
            <a:xfrm>
              <a:off x="179368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0" name="타원 29">
              <a:extLst>
                <a:ext uri="{FF2B5EF4-FFF2-40B4-BE49-F238E27FC236}">
                  <a16:creationId xmlns:a16="http://schemas.microsoft.com/office/drawing/2014/main" id="{68CD3C94-FA53-4ECB-B31C-6545D5424033}"/>
                </a:ext>
              </a:extLst>
            </p:cNvPr>
            <p:cNvSpPr/>
            <p:nvPr/>
          </p:nvSpPr>
          <p:spPr>
            <a:xfrm>
              <a:off x="19588141"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1" name="타원 30">
              <a:extLst>
                <a:ext uri="{FF2B5EF4-FFF2-40B4-BE49-F238E27FC236}">
                  <a16:creationId xmlns:a16="http://schemas.microsoft.com/office/drawing/2014/main" id="{1214713F-9412-4FFB-9CE4-2F4C61106052}"/>
                </a:ext>
              </a:extLst>
            </p:cNvPr>
            <p:cNvSpPr/>
            <p:nvPr/>
          </p:nvSpPr>
          <p:spPr>
            <a:xfrm>
              <a:off x="695638"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2" name="타원 31">
              <a:extLst>
                <a:ext uri="{FF2B5EF4-FFF2-40B4-BE49-F238E27FC236}">
                  <a16:creationId xmlns:a16="http://schemas.microsoft.com/office/drawing/2014/main" id="{2D046E2C-1633-4E8D-A840-803857EA6B2C}"/>
                </a:ext>
              </a:extLst>
            </p:cNvPr>
            <p:cNvSpPr/>
            <p:nvPr/>
          </p:nvSpPr>
          <p:spPr>
            <a:xfrm>
              <a:off x="2346917"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3" name="타원 32">
              <a:extLst>
                <a:ext uri="{FF2B5EF4-FFF2-40B4-BE49-F238E27FC236}">
                  <a16:creationId xmlns:a16="http://schemas.microsoft.com/office/drawing/2014/main" id="{CE1A067A-606E-4DDD-AF8D-AAC452F7018F}"/>
                </a:ext>
              </a:extLst>
            </p:cNvPr>
            <p:cNvSpPr/>
            <p:nvPr/>
          </p:nvSpPr>
          <p:spPr>
            <a:xfrm>
              <a:off x="3998138"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4" name="타원 33">
              <a:extLst>
                <a:ext uri="{FF2B5EF4-FFF2-40B4-BE49-F238E27FC236}">
                  <a16:creationId xmlns:a16="http://schemas.microsoft.com/office/drawing/2014/main" id="{B725749F-4F6C-48DC-B027-07C8DFDCF267}"/>
                </a:ext>
              </a:extLst>
            </p:cNvPr>
            <p:cNvSpPr/>
            <p:nvPr/>
          </p:nvSpPr>
          <p:spPr>
            <a:xfrm>
              <a:off x="5649417"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5" name="타원 34">
              <a:extLst>
                <a:ext uri="{FF2B5EF4-FFF2-40B4-BE49-F238E27FC236}">
                  <a16:creationId xmlns:a16="http://schemas.microsoft.com/office/drawing/2014/main" id="{C6389F32-2FC1-4C53-AAB8-30132D274F81}"/>
                </a:ext>
              </a:extLst>
            </p:cNvPr>
            <p:cNvSpPr/>
            <p:nvPr/>
          </p:nvSpPr>
          <p:spPr>
            <a:xfrm>
              <a:off x="73006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6" name="타원 35">
              <a:extLst>
                <a:ext uri="{FF2B5EF4-FFF2-40B4-BE49-F238E27FC236}">
                  <a16:creationId xmlns:a16="http://schemas.microsoft.com/office/drawing/2014/main" id="{38849896-EB9B-4032-BD24-0124AD38E427}"/>
                </a:ext>
              </a:extLst>
            </p:cNvPr>
            <p:cNvSpPr/>
            <p:nvPr/>
          </p:nvSpPr>
          <p:spPr>
            <a:xfrm>
              <a:off x="89519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7" name="타원 36">
              <a:extLst>
                <a:ext uri="{FF2B5EF4-FFF2-40B4-BE49-F238E27FC236}">
                  <a16:creationId xmlns:a16="http://schemas.microsoft.com/office/drawing/2014/main" id="{C577E004-E6AD-49F5-8644-138F179DDD8A}"/>
                </a:ext>
              </a:extLst>
            </p:cNvPr>
            <p:cNvSpPr/>
            <p:nvPr/>
          </p:nvSpPr>
          <p:spPr>
            <a:xfrm>
              <a:off x="106031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타원 37">
              <a:extLst>
                <a:ext uri="{FF2B5EF4-FFF2-40B4-BE49-F238E27FC236}">
                  <a16:creationId xmlns:a16="http://schemas.microsoft.com/office/drawing/2014/main" id="{C92017F6-9689-4975-A5C4-CA87FF9E07C1}"/>
                </a:ext>
              </a:extLst>
            </p:cNvPr>
            <p:cNvSpPr/>
            <p:nvPr/>
          </p:nvSpPr>
          <p:spPr>
            <a:xfrm>
              <a:off x="122544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9" name="타원 38">
              <a:extLst>
                <a:ext uri="{FF2B5EF4-FFF2-40B4-BE49-F238E27FC236}">
                  <a16:creationId xmlns:a16="http://schemas.microsoft.com/office/drawing/2014/main" id="{7352CF3B-1AF7-4D61-BAD1-F48D7F567976}"/>
                </a:ext>
              </a:extLst>
            </p:cNvPr>
            <p:cNvSpPr/>
            <p:nvPr/>
          </p:nvSpPr>
          <p:spPr>
            <a:xfrm>
              <a:off x="138538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0" name="타원 39">
              <a:extLst>
                <a:ext uri="{FF2B5EF4-FFF2-40B4-BE49-F238E27FC236}">
                  <a16:creationId xmlns:a16="http://schemas.microsoft.com/office/drawing/2014/main" id="{AF42108A-62E3-4C3C-8985-A53949D78200}"/>
                </a:ext>
              </a:extLst>
            </p:cNvPr>
            <p:cNvSpPr/>
            <p:nvPr/>
          </p:nvSpPr>
          <p:spPr>
            <a:xfrm>
              <a:off x="155051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1" name="타원 40">
              <a:extLst>
                <a:ext uri="{FF2B5EF4-FFF2-40B4-BE49-F238E27FC236}">
                  <a16:creationId xmlns:a16="http://schemas.microsoft.com/office/drawing/2014/main" id="{2B4687D0-47C0-4093-9B82-FA171B92B73E}"/>
                </a:ext>
              </a:extLst>
            </p:cNvPr>
            <p:cNvSpPr/>
            <p:nvPr/>
          </p:nvSpPr>
          <p:spPr>
            <a:xfrm>
              <a:off x="171563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2" name="타원 41">
              <a:extLst>
                <a:ext uri="{FF2B5EF4-FFF2-40B4-BE49-F238E27FC236}">
                  <a16:creationId xmlns:a16="http://schemas.microsoft.com/office/drawing/2014/main" id="{FEDA771E-BF00-4C87-9F89-132727D9A7EA}"/>
                </a:ext>
              </a:extLst>
            </p:cNvPr>
            <p:cNvSpPr/>
            <p:nvPr/>
          </p:nvSpPr>
          <p:spPr>
            <a:xfrm>
              <a:off x="188076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3" name="타원 42">
              <a:extLst>
                <a:ext uri="{FF2B5EF4-FFF2-40B4-BE49-F238E27FC236}">
                  <a16:creationId xmlns:a16="http://schemas.microsoft.com/office/drawing/2014/main" id="{53EA248C-D1C2-4E0A-896B-7B5ED7027445}"/>
                </a:ext>
              </a:extLst>
            </p:cNvPr>
            <p:cNvSpPr/>
            <p:nvPr/>
          </p:nvSpPr>
          <p:spPr>
            <a:xfrm>
              <a:off x="20458954"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4" name="타원 43">
              <a:extLst>
                <a:ext uri="{FF2B5EF4-FFF2-40B4-BE49-F238E27FC236}">
                  <a16:creationId xmlns:a16="http://schemas.microsoft.com/office/drawing/2014/main" id="{6A803699-1B0D-45EA-BFD5-1278CF50D803}"/>
                </a:ext>
              </a:extLst>
            </p:cNvPr>
            <p:cNvSpPr/>
            <p:nvPr/>
          </p:nvSpPr>
          <p:spPr>
            <a:xfrm>
              <a:off x="-175175"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타원 44">
              <a:extLst>
                <a:ext uri="{FF2B5EF4-FFF2-40B4-BE49-F238E27FC236}">
                  <a16:creationId xmlns:a16="http://schemas.microsoft.com/office/drawing/2014/main" id="{3F2045D6-D978-4948-A268-CB6FE973F65B}"/>
                </a:ext>
              </a:extLst>
            </p:cNvPr>
            <p:cNvSpPr/>
            <p:nvPr/>
          </p:nvSpPr>
          <p:spPr>
            <a:xfrm>
              <a:off x="1476104"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6" name="타원 45">
              <a:extLst>
                <a:ext uri="{FF2B5EF4-FFF2-40B4-BE49-F238E27FC236}">
                  <a16:creationId xmlns:a16="http://schemas.microsoft.com/office/drawing/2014/main" id="{64AB2294-5412-4E62-A461-78159AC7CA84}"/>
                </a:ext>
              </a:extLst>
            </p:cNvPr>
            <p:cNvSpPr/>
            <p:nvPr/>
          </p:nvSpPr>
          <p:spPr>
            <a:xfrm>
              <a:off x="3127325"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7" name="타원 46">
              <a:extLst>
                <a:ext uri="{FF2B5EF4-FFF2-40B4-BE49-F238E27FC236}">
                  <a16:creationId xmlns:a16="http://schemas.microsoft.com/office/drawing/2014/main" id="{006EE347-60DA-4E74-9F21-DE5E393ACA87}"/>
                </a:ext>
              </a:extLst>
            </p:cNvPr>
            <p:cNvSpPr/>
            <p:nvPr/>
          </p:nvSpPr>
          <p:spPr>
            <a:xfrm>
              <a:off x="4778604"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8" name="타원 47">
              <a:extLst>
                <a:ext uri="{FF2B5EF4-FFF2-40B4-BE49-F238E27FC236}">
                  <a16:creationId xmlns:a16="http://schemas.microsoft.com/office/drawing/2014/main" id="{CCB9D94C-5790-483F-83E2-1AC8B0FDFADF}"/>
                </a:ext>
              </a:extLst>
            </p:cNvPr>
            <p:cNvSpPr/>
            <p:nvPr/>
          </p:nvSpPr>
          <p:spPr>
            <a:xfrm>
              <a:off x="64298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9" name="타원 48">
              <a:extLst>
                <a:ext uri="{FF2B5EF4-FFF2-40B4-BE49-F238E27FC236}">
                  <a16:creationId xmlns:a16="http://schemas.microsoft.com/office/drawing/2014/main" id="{404619FF-874E-432D-84D8-4A35B3BFB49B}"/>
                </a:ext>
              </a:extLst>
            </p:cNvPr>
            <p:cNvSpPr/>
            <p:nvPr/>
          </p:nvSpPr>
          <p:spPr>
            <a:xfrm>
              <a:off x="80811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0" name="타원 49">
              <a:extLst>
                <a:ext uri="{FF2B5EF4-FFF2-40B4-BE49-F238E27FC236}">
                  <a16:creationId xmlns:a16="http://schemas.microsoft.com/office/drawing/2014/main" id="{A03058CA-52BC-407F-992D-88134E75894F}"/>
                </a:ext>
              </a:extLst>
            </p:cNvPr>
            <p:cNvSpPr/>
            <p:nvPr/>
          </p:nvSpPr>
          <p:spPr>
            <a:xfrm>
              <a:off x="97323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1" name="타원 50">
              <a:extLst>
                <a:ext uri="{FF2B5EF4-FFF2-40B4-BE49-F238E27FC236}">
                  <a16:creationId xmlns:a16="http://schemas.microsoft.com/office/drawing/2014/main" id="{F23B4059-AA7F-4FDE-8DDF-03D493C8ED51}"/>
                </a:ext>
              </a:extLst>
            </p:cNvPr>
            <p:cNvSpPr/>
            <p:nvPr/>
          </p:nvSpPr>
          <p:spPr>
            <a:xfrm>
              <a:off x="113836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2" name="타원 51">
              <a:extLst>
                <a:ext uri="{FF2B5EF4-FFF2-40B4-BE49-F238E27FC236}">
                  <a16:creationId xmlns:a16="http://schemas.microsoft.com/office/drawing/2014/main" id="{1732886C-6347-4E17-BD63-06DA9610A2FC}"/>
                </a:ext>
              </a:extLst>
            </p:cNvPr>
            <p:cNvSpPr/>
            <p:nvPr/>
          </p:nvSpPr>
          <p:spPr>
            <a:xfrm>
              <a:off x="129830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3" name="타원 52">
              <a:extLst>
                <a:ext uri="{FF2B5EF4-FFF2-40B4-BE49-F238E27FC236}">
                  <a16:creationId xmlns:a16="http://schemas.microsoft.com/office/drawing/2014/main" id="{A6C98F36-6C77-4EA8-BEF9-EA88789BB81D}"/>
                </a:ext>
              </a:extLst>
            </p:cNvPr>
            <p:cNvSpPr/>
            <p:nvPr/>
          </p:nvSpPr>
          <p:spPr>
            <a:xfrm>
              <a:off x="146343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4" name="타원 53">
              <a:extLst>
                <a:ext uri="{FF2B5EF4-FFF2-40B4-BE49-F238E27FC236}">
                  <a16:creationId xmlns:a16="http://schemas.microsoft.com/office/drawing/2014/main" id="{2372CF78-1799-41F9-B75A-3F01D2D4E45E}"/>
                </a:ext>
              </a:extLst>
            </p:cNvPr>
            <p:cNvSpPr/>
            <p:nvPr/>
          </p:nvSpPr>
          <p:spPr>
            <a:xfrm>
              <a:off x="162855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5" name="타원 54">
              <a:extLst>
                <a:ext uri="{FF2B5EF4-FFF2-40B4-BE49-F238E27FC236}">
                  <a16:creationId xmlns:a16="http://schemas.microsoft.com/office/drawing/2014/main" id="{F60709FD-BE07-43CB-9ABC-E9CBFB6A3811}"/>
                </a:ext>
              </a:extLst>
            </p:cNvPr>
            <p:cNvSpPr/>
            <p:nvPr/>
          </p:nvSpPr>
          <p:spPr>
            <a:xfrm>
              <a:off x="179368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6" name="타원 55">
              <a:extLst>
                <a:ext uri="{FF2B5EF4-FFF2-40B4-BE49-F238E27FC236}">
                  <a16:creationId xmlns:a16="http://schemas.microsoft.com/office/drawing/2014/main" id="{0E18DBCD-9672-4B8C-BA1E-8D871F7F1270}"/>
                </a:ext>
              </a:extLst>
            </p:cNvPr>
            <p:cNvSpPr/>
            <p:nvPr/>
          </p:nvSpPr>
          <p:spPr>
            <a:xfrm>
              <a:off x="19588141"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7" name="타원 56">
              <a:extLst>
                <a:ext uri="{FF2B5EF4-FFF2-40B4-BE49-F238E27FC236}">
                  <a16:creationId xmlns:a16="http://schemas.microsoft.com/office/drawing/2014/main" id="{2D7F2A8D-3A18-4A01-80BA-EA3A6E99C30D}"/>
                </a:ext>
              </a:extLst>
            </p:cNvPr>
            <p:cNvSpPr/>
            <p:nvPr/>
          </p:nvSpPr>
          <p:spPr>
            <a:xfrm>
              <a:off x="695638"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8" name="타원 57">
              <a:extLst>
                <a:ext uri="{FF2B5EF4-FFF2-40B4-BE49-F238E27FC236}">
                  <a16:creationId xmlns:a16="http://schemas.microsoft.com/office/drawing/2014/main" id="{913CD810-E68F-486F-B497-5BD1EB21AAB8}"/>
                </a:ext>
              </a:extLst>
            </p:cNvPr>
            <p:cNvSpPr/>
            <p:nvPr/>
          </p:nvSpPr>
          <p:spPr>
            <a:xfrm>
              <a:off x="2346917"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타원 58">
              <a:extLst>
                <a:ext uri="{FF2B5EF4-FFF2-40B4-BE49-F238E27FC236}">
                  <a16:creationId xmlns:a16="http://schemas.microsoft.com/office/drawing/2014/main" id="{5832D29B-0DCA-46C5-8EC5-0151462B033E}"/>
                </a:ext>
              </a:extLst>
            </p:cNvPr>
            <p:cNvSpPr/>
            <p:nvPr/>
          </p:nvSpPr>
          <p:spPr>
            <a:xfrm>
              <a:off x="3998138"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0" name="타원 59">
              <a:extLst>
                <a:ext uri="{FF2B5EF4-FFF2-40B4-BE49-F238E27FC236}">
                  <a16:creationId xmlns:a16="http://schemas.microsoft.com/office/drawing/2014/main" id="{F8D8FE36-D98D-4647-B565-7D5399AC16B9}"/>
                </a:ext>
              </a:extLst>
            </p:cNvPr>
            <p:cNvSpPr/>
            <p:nvPr/>
          </p:nvSpPr>
          <p:spPr>
            <a:xfrm>
              <a:off x="5649417"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1" name="타원 60">
              <a:extLst>
                <a:ext uri="{FF2B5EF4-FFF2-40B4-BE49-F238E27FC236}">
                  <a16:creationId xmlns:a16="http://schemas.microsoft.com/office/drawing/2014/main" id="{3E5B3A82-E197-48E9-BC36-79813A194202}"/>
                </a:ext>
              </a:extLst>
            </p:cNvPr>
            <p:cNvSpPr/>
            <p:nvPr/>
          </p:nvSpPr>
          <p:spPr>
            <a:xfrm>
              <a:off x="73006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2" name="타원 61">
              <a:extLst>
                <a:ext uri="{FF2B5EF4-FFF2-40B4-BE49-F238E27FC236}">
                  <a16:creationId xmlns:a16="http://schemas.microsoft.com/office/drawing/2014/main" id="{A5634E51-7639-4159-973B-1529D68CD356}"/>
                </a:ext>
              </a:extLst>
            </p:cNvPr>
            <p:cNvSpPr/>
            <p:nvPr/>
          </p:nvSpPr>
          <p:spPr>
            <a:xfrm>
              <a:off x="89519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3" name="타원 62">
              <a:extLst>
                <a:ext uri="{FF2B5EF4-FFF2-40B4-BE49-F238E27FC236}">
                  <a16:creationId xmlns:a16="http://schemas.microsoft.com/office/drawing/2014/main" id="{6EE2E534-6E0E-4302-9F84-D3E2BDCAF818}"/>
                </a:ext>
              </a:extLst>
            </p:cNvPr>
            <p:cNvSpPr/>
            <p:nvPr/>
          </p:nvSpPr>
          <p:spPr>
            <a:xfrm>
              <a:off x="106031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4" name="타원 63">
              <a:extLst>
                <a:ext uri="{FF2B5EF4-FFF2-40B4-BE49-F238E27FC236}">
                  <a16:creationId xmlns:a16="http://schemas.microsoft.com/office/drawing/2014/main" id="{66818485-496E-497C-8E1D-666971700531}"/>
                </a:ext>
              </a:extLst>
            </p:cNvPr>
            <p:cNvSpPr/>
            <p:nvPr/>
          </p:nvSpPr>
          <p:spPr>
            <a:xfrm>
              <a:off x="122544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5" name="타원 64">
              <a:extLst>
                <a:ext uri="{FF2B5EF4-FFF2-40B4-BE49-F238E27FC236}">
                  <a16:creationId xmlns:a16="http://schemas.microsoft.com/office/drawing/2014/main" id="{5F74E0D8-E61B-4CCD-9C1A-3C2E5A58081A}"/>
                </a:ext>
              </a:extLst>
            </p:cNvPr>
            <p:cNvSpPr/>
            <p:nvPr/>
          </p:nvSpPr>
          <p:spPr>
            <a:xfrm>
              <a:off x="138538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6" name="타원 65">
              <a:extLst>
                <a:ext uri="{FF2B5EF4-FFF2-40B4-BE49-F238E27FC236}">
                  <a16:creationId xmlns:a16="http://schemas.microsoft.com/office/drawing/2014/main" id="{0BFC8790-1BEB-4143-8A93-39E1C4EF91AF}"/>
                </a:ext>
              </a:extLst>
            </p:cNvPr>
            <p:cNvSpPr/>
            <p:nvPr/>
          </p:nvSpPr>
          <p:spPr>
            <a:xfrm>
              <a:off x="155051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7" name="타원 66">
              <a:extLst>
                <a:ext uri="{FF2B5EF4-FFF2-40B4-BE49-F238E27FC236}">
                  <a16:creationId xmlns:a16="http://schemas.microsoft.com/office/drawing/2014/main" id="{5FBCA899-B9CA-4956-99CA-2941406E7763}"/>
                </a:ext>
              </a:extLst>
            </p:cNvPr>
            <p:cNvSpPr/>
            <p:nvPr/>
          </p:nvSpPr>
          <p:spPr>
            <a:xfrm>
              <a:off x="171563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8" name="타원 67">
              <a:extLst>
                <a:ext uri="{FF2B5EF4-FFF2-40B4-BE49-F238E27FC236}">
                  <a16:creationId xmlns:a16="http://schemas.microsoft.com/office/drawing/2014/main" id="{A7E6797D-8128-4720-9D0D-450BF2634651}"/>
                </a:ext>
              </a:extLst>
            </p:cNvPr>
            <p:cNvSpPr/>
            <p:nvPr/>
          </p:nvSpPr>
          <p:spPr>
            <a:xfrm>
              <a:off x="188076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9" name="타원 68">
              <a:extLst>
                <a:ext uri="{FF2B5EF4-FFF2-40B4-BE49-F238E27FC236}">
                  <a16:creationId xmlns:a16="http://schemas.microsoft.com/office/drawing/2014/main" id="{8C648976-ED39-455F-9296-581A37094664}"/>
                </a:ext>
              </a:extLst>
            </p:cNvPr>
            <p:cNvSpPr/>
            <p:nvPr/>
          </p:nvSpPr>
          <p:spPr>
            <a:xfrm>
              <a:off x="20458954"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pic>
        <p:nvPicPr>
          <p:cNvPr id="74" name="Picture 2" descr="Download Software Transparent Image HQ PNG Image | FreePNGImg">
            <a:extLst>
              <a:ext uri="{FF2B5EF4-FFF2-40B4-BE49-F238E27FC236}">
                <a16:creationId xmlns:a16="http://schemas.microsoft.com/office/drawing/2014/main" id="{A94EF0D4-A90B-4758-9898-FE08D01532F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482445" y="330456"/>
            <a:ext cx="7775327" cy="4879276"/>
          </a:xfrm>
          <a:prstGeom prst="rect">
            <a:avLst/>
          </a:prstGeom>
          <a:noFill/>
          <a:extLst>
            <a:ext uri="{909E8E84-426E-40DD-AFC4-6F175D3DCCD1}">
              <a14:hiddenFill xmlns:a14="http://schemas.microsoft.com/office/drawing/2010/main">
                <a:solidFill>
                  <a:srgbClr val="FFFFFF"/>
                </a:solidFill>
              </a14:hiddenFill>
            </a:ext>
          </a:extLst>
        </p:spPr>
      </p:pic>
      <p:sp>
        <p:nvSpPr>
          <p:cNvPr id="73" name="직사각형 72">
            <a:extLst>
              <a:ext uri="{FF2B5EF4-FFF2-40B4-BE49-F238E27FC236}">
                <a16:creationId xmlns:a16="http://schemas.microsoft.com/office/drawing/2014/main" id="{8B9D214C-2BCE-4EC0-BEA7-6C95E442517D}"/>
              </a:ext>
            </a:extLst>
          </p:cNvPr>
          <p:cNvSpPr/>
          <p:nvPr userDrawn="1"/>
        </p:nvSpPr>
        <p:spPr>
          <a:xfrm>
            <a:off x="-593" y="4884"/>
            <a:ext cx="21599525" cy="5868365"/>
          </a:xfrm>
          <a:prstGeom prst="rect">
            <a:avLst/>
          </a:prstGeom>
          <a:solidFill>
            <a:srgbClr val="5B9BD5">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0" name="평행 사변형 52">
            <a:extLst>
              <a:ext uri="{FF2B5EF4-FFF2-40B4-BE49-F238E27FC236}">
                <a16:creationId xmlns:a16="http://schemas.microsoft.com/office/drawing/2014/main" id="{7D6E873C-E2D3-4C63-B3DA-56A93F59EB98}"/>
              </a:ext>
            </a:extLst>
          </p:cNvPr>
          <p:cNvSpPr/>
          <p:nvPr userDrawn="1"/>
        </p:nvSpPr>
        <p:spPr>
          <a:xfrm>
            <a:off x="10676" y="1955233"/>
            <a:ext cx="15606308" cy="2479072"/>
          </a:xfrm>
          <a:custGeom>
            <a:avLst/>
            <a:gdLst>
              <a:gd name="connsiteX0" fmla="*/ 0 w 15605760"/>
              <a:gd name="connsiteY0" fmla="*/ 2479072 h 2479072"/>
              <a:gd name="connsiteX1" fmla="*/ 1614892 w 15605760"/>
              <a:gd name="connsiteY1" fmla="*/ 0 h 2479072"/>
              <a:gd name="connsiteX2" fmla="*/ 15605760 w 15605760"/>
              <a:gd name="connsiteY2" fmla="*/ 0 h 2479072"/>
              <a:gd name="connsiteX3" fmla="*/ 13990868 w 15605760"/>
              <a:gd name="connsiteY3" fmla="*/ 2479072 h 2479072"/>
              <a:gd name="connsiteX4" fmla="*/ 0 w 15605760"/>
              <a:gd name="connsiteY4" fmla="*/ 2479072 h 2479072"/>
              <a:gd name="connsiteX0" fmla="*/ 548 w 15606308"/>
              <a:gd name="connsiteY0" fmla="*/ 2479072 h 2479072"/>
              <a:gd name="connsiteX1" fmla="*/ 0 w 15606308"/>
              <a:gd name="connsiteY1" fmla="*/ 15240 h 2479072"/>
              <a:gd name="connsiteX2" fmla="*/ 15606308 w 15606308"/>
              <a:gd name="connsiteY2" fmla="*/ 0 h 2479072"/>
              <a:gd name="connsiteX3" fmla="*/ 13991416 w 15606308"/>
              <a:gd name="connsiteY3" fmla="*/ 2479072 h 2479072"/>
              <a:gd name="connsiteX4" fmla="*/ 548 w 15606308"/>
              <a:gd name="connsiteY4" fmla="*/ 2479072 h 2479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6308" h="2479072">
                <a:moveTo>
                  <a:pt x="548" y="2479072"/>
                </a:moveTo>
                <a:cubicBezTo>
                  <a:pt x="365" y="1657795"/>
                  <a:pt x="183" y="836517"/>
                  <a:pt x="0" y="15240"/>
                </a:cubicBezTo>
                <a:lnTo>
                  <a:pt x="15606308" y="0"/>
                </a:lnTo>
                <a:lnTo>
                  <a:pt x="13991416" y="2479072"/>
                </a:lnTo>
                <a:lnTo>
                  <a:pt x="548" y="2479072"/>
                </a:lnTo>
                <a:close/>
              </a:path>
            </a:pathLst>
          </a:custGeom>
          <a:gradFill>
            <a:gsLst>
              <a:gs pos="53000">
                <a:srgbClr val="0070C0"/>
              </a:gs>
              <a:gs pos="0">
                <a:srgbClr val="0070C0">
                  <a:alpha val="22000"/>
                </a:srgb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1" name="TextBox 70">
            <a:extLst>
              <a:ext uri="{FF2B5EF4-FFF2-40B4-BE49-F238E27FC236}">
                <a16:creationId xmlns:a16="http://schemas.microsoft.com/office/drawing/2014/main" id="{7E2BC7F0-4DD8-4C3B-BEC5-CFBDD368A4F3}"/>
              </a:ext>
            </a:extLst>
          </p:cNvPr>
          <p:cNvSpPr txBox="1"/>
          <p:nvPr userDrawn="1"/>
        </p:nvSpPr>
        <p:spPr>
          <a:xfrm>
            <a:off x="5475262" y="418477"/>
            <a:ext cx="10649003" cy="769441"/>
          </a:xfrm>
          <a:prstGeom prst="rect">
            <a:avLst/>
          </a:prstGeom>
          <a:noFill/>
        </p:spPr>
        <p:txBody>
          <a:bodyPr wrap="square" rtlCol="0">
            <a:spAutoFit/>
          </a:bodyPr>
          <a:lstStyle/>
          <a:p>
            <a:pPr algn="ctr"/>
            <a:r>
              <a:rPr lang="en-US" altLang="ko-KR"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2022</a:t>
            </a:r>
            <a:r>
              <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학년도 </a:t>
            </a:r>
            <a:r>
              <a:rPr lang="en-US" altLang="ko-KR"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1</a:t>
            </a:r>
            <a:r>
              <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학기 캡스톤디자인</a:t>
            </a:r>
            <a:r>
              <a:rPr lang="ko-KR" altLang="en-US" sz="4400" b="1" baseline="0"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경진대회</a:t>
            </a:r>
            <a:endPar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nvGrpSpPr>
          <p:cNvPr id="75" name="그룹 74">
            <a:extLst>
              <a:ext uri="{FF2B5EF4-FFF2-40B4-BE49-F238E27FC236}">
                <a16:creationId xmlns:a16="http://schemas.microsoft.com/office/drawing/2014/main" id="{64528BDB-1429-4325-9DE7-720F5F87B11A}"/>
              </a:ext>
            </a:extLst>
          </p:cNvPr>
          <p:cNvGrpSpPr/>
          <p:nvPr userDrawn="1"/>
        </p:nvGrpSpPr>
        <p:grpSpPr>
          <a:xfrm>
            <a:off x="0" y="4777032"/>
            <a:ext cx="21599525" cy="25451819"/>
            <a:chOff x="0" y="4777032"/>
            <a:chExt cx="21599525" cy="25451819"/>
          </a:xfrm>
        </p:grpSpPr>
        <p:grpSp>
          <p:nvGrpSpPr>
            <p:cNvPr id="76" name="그룹 75">
              <a:extLst>
                <a:ext uri="{FF2B5EF4-FFF2-40B4-BE49-F238E27FC236}">
                  <a16:creationId xmlns:a16="http://schemas.microsoft.com/office/drawing/2014/main" id="{00CB2083-7A40-43C3-8E3C-A0FB4ACB5E6D}"/>
                </a:ext>
              </a:extLst>
            </p:cNvPr>
            <p:cNvGrpSpPr/>
            <p:nvPr userDrawn="1"/>
          </p:nvGrpSpPr>
          <p:grpSpPr>
            <a:xfrm>
              <a:off x="0" y="4777032"/>
              <a:ext cx="21599525" cy="25451819"/>
              <a:chOff x="0" y="4777032"/>
              <a:chExt cx="21599525" cy="25451819"/>
            </a:xfrm>
          </p:grpSpPr>
          <p:grpSp>
            <p:nvGrpSpPr>
              <p:cNvPr id="78" name="그룹 77">
                <a:extLst>
                  <a:ext uri="{FF2B5EF4-FFF2-40B4-BE49-F238E27FC236}">
                    <a16:creationId xmlns:a16="http://schemas.microsoft.com/office/drawing/2014/main" id="{049314E6-71F5-46BE-B503-F3876BFB03C6}"/>
                  </a:ext>
                </a:extLst>
              </p:cNvPr>
              <p:cNvGrpSpPr/>
              <p:nvPr userDrawn="1"/>
            </p:nvGrpSpPr>
            <p:grpSpPr>
              <a:xfrm>
                <a:off x="0" y="5054846"/>
                <a:ext cx="21599525" cy="25174005"/>
                <a:chOff x="0" y="5054846"/>
                <a:chExt cx="21599525" cy="25174005"/>
              </a:xfrm>
            </p:grpSpPr>
            <p:sp>
              <p:nvSpPr>
                <p:cNvPr id="82" name="직사각형 81">
                  <a:extLst>
                    <a:ext uri="{FF2B5EF4-FFF2-40B4-BE49-F238E27FC236}">
                      <a16:creationId xmlns:a16="http://schemas.microsoft.com/office/drawing/2014/main" id="{7A6A88DD-F1E2-4D41-84B4-0583F3E25B28}"/>
                    </a:ext>
                  </a:extLst>
                </p:cNvPr>
                <p:cNvSpPr/>
                <p:nvPr/>
              </p:nvSpPr>
              <p:spPr>
                <a:xfrm>
                  <a:off x="0" y="5868364"/>
                  <a:ext cx="21599525" cy="2436048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83" name="그룹 82">
                  <a:extLst>
                    <a:ext uri="{FF2B5EF4-FFF2-40B4-BE49-F238E27FC236}">
                      <a16:creationId xmlns:a16="http://schemas.microsoft.com/office/drawing/2014/main" id="{96E70A1C-E036-4AD7-B0CB-B2B557450FFC}"/>
                    </a:ext>
                  </a:extLst>
                </p:cNvPr>
                <p:cNvGrpSpPr/>
                <p:nvPr/>
              </p:nvGrpSpPr>
              <p:grpSpPr>
                <a:xfrm>
                  <a:off x="736879" y="5054846"/>
                  <a:ext cx="20031983" cy="24762140"/>
                  <a:chOff x="783771" y="5059671"/>
                  <a:chExt cx="20031983" cy="24762140"/>
                </a:xfrm>
              </p:grpSpPr>
              <p:sp>
                <p:nvSpPr>
                  <p:cNvPr id="85" name="직사각형 84">
                    <a:extLst>
                      <a:ext uri="{FF2B5EF4-FFF2-40B4-BE49-F238E27FC236}">
                        <a16:creationId xmlns:a16="http://schemas.microsoft.com/office/drawing/2014/main" id="{7D66811E-5836-4649-89F8-CE751014EF66}"/>
                      </a:ext>
                    </a:extLst>
                  </p:cNvPr>
                  <p:cNvSpPr/>
                  <p:nvPr/>
                </p:nvSpPr>
                <p:spPr>
                  <a:xfrm>
                    <a:off x="783771" y="5059672"/>
                    <a:ext cx="20031983" cy="24636557"/>
                  </a:xfrm>
                  <a:prstGeom prst="rect">
                    <a:avLst/>
                  </a:prstGeom>
                  <a:solidFill>
                    <a:srgbClr val="FBFBFB"/>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6" name="직사각형 85">
                    <a:extLst>
                      <a:ext uri="{FF2B5EF4-FFF2-40B4-BE49-F238E27FC236}">
                        <a16:creationId xmlns:a16="http://schemas.microsoft.com/office/drawing/2014/main" id="{5F315AC8-F2FC-4471-9F24-CB44BDF933DF}"/>
                      </a:ext>
                    </a:extLst>
                  </p:cNvPr>
                  <p:cNvSpPr/>
                  <p:nvPr/>
                </p:nvSpPr>
                <p:spPr>
                  <a:xfrm>
                    <a:off x="783771" y="5059671"/>
                    <a:ext cx="20031983" cy="1584000"/>
                  </a:xfrm>
                  <a:prstGeom prst="rect">
                    <a:avLst/>
                  </a:prstGeom>
                  <a:gradFill>
                    <a:gsLst>
                      <a:gs pos="53700">
                        <a:schemeClr val="bg1">
                          <a:lumMod val="85000"/>
                          <a:alpha val="50000"/>
                        </a:schemeClr>
                      </a:gs>
                      <a:gs pos="0">
                        <a:schemeClr val="bg1">
                          <a:lumMod val="75000"/>
                        </a:schemeClr>
                      </a:gs>
                      <a:gs pos="100000">
                        <a:schemeClr val="bg1">
                          <a:lumMod val="75000"/>
                        </a:schemeClr>
                      </a:gs>
                    </a:gsLst>
                    <a:lin ang="10800000" scaled="1"/>
                  </a:gra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7" name="직사각형 86">
                    <a:extLst>
                      <a:ext uri="{FF2B5EF4-FFF2-40B4-BE49-F238E27FC236}">
                        <a16:creationId xmlns:a16="http://schemas.microsoft.com/office/drawing/2014/main" id="{EC1F2511-375A-4CEF-8E45-2D6F591ED465}"/>
                      </a:ext>
                    </a:extLst>
                  </p:cNvPr>
                  <p:cNvSpPr/>
                  <p:nvPr/>
                </p:nvSpPr>
                <p:spPr>
                  <a:xfrm>
                    <a:off x="783771" y="29161902"/>
                    <a:ext cx="20031983" cy="659909"/>
                  </a:xfrm>
                  <a:prstGeom prst="rect">
                    <a:avLst/>
                  </a:prstGeom>
                  <a:gradFill>
                    <a:gsLst>
                      <a:gs pos="53700">
                        <a:schemeClr val="bg1">
                          <a:lumMod val="85000"/>
                        </a:schemeClr>
                      </a:gs>
                      <a:gs pos="0">
                        <a:schemeClr val="bg1">
                          <a:lumMod val="75000"/>
                        </a:schemeClr>
                      </a:gs>
                      <a:gs pos="100000">
                        <a:schemeClr val="bg1">
                          <a:lumMod val="75000"/>
                        </a:schemeClr>
                      </a:gs>
                    </a:gsLst>
                    <a:lin ang="10800000" scaled="1"/>
                  </a:gra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sp>
              <p:nvSpPr>
                <p:cNvPr id="84" name="직각 삼각형 83">
                  <a:extLst>
                    <a:ext uri="{FF2B5EF4-FFF2-40B4-BE49-F238E27FC236}">
                      <a16:creationId xmlns:a16="http://schemas.microsoft.com/office/drawing/2014/main" id="{D58AE331-E54B-45E1-8259-74DB814177FD}"/>
                    </a:ext>
                  </a:extLst>
                </p:cNvPr>
                <p:cNvSpPr/>
                <p:nvPr/>
              </p:nvSpPr>
              <p:spPr>
                <a:xfrm flipH="1">
                  <a:off x="19588141" y="28155900"/>
                  <a:ext cx="1634456" cy="1913182"/>
                </a:xfrm>
                <a:prstGeom prst="rtTriangle">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79" name="그룹 78">
                <a:extLst>
                  <a:ext uri="{FF2B5EF4-FFF2-40B4-BE49-F238E27FC236}">
                    <a16:creationId xmlns:a16="http://schemas.microsoft.com/office/drawing/2014/main" id="{11E1121A-1D1B-4970-B7EF-2A64E7212F4D}"/>
                  </a:ext>
                </a:extLst>
              </p:cNvPr>
              <p:cNvGrpSpPr/>
              <p:nvPr userDrawn="1"/>
            </p:nvGrpSpPr>
            <p:grpSpPr>
              <a:xfrm>
                <a:off x="667524" y="4777032"/>
                <a:ext cx="19835017" cy="2122200"/>
                <a:chOff x="-6879656" y="8606760"/>
                <a:chExt cx="19835017" cy="2122200"/>
              </a:xfrm>
            </p:grpSpPr>
            <p:sp>
              <p:nvSpPr>
                <p:cNvPr id="80" name="직사각형 79">
                  <a:extLst>
                    <a:ext uri="{FF2B5EF4-FFF2-40B4-BE49-F238E27FC236}">
                      <a16:creationId xmlns:a16="http://schemas.microsoft.com/office/drawing/2014/main" id="{3B639DF1-CDF1-428D-BB56-BDA0D68CD898}"/>
                    </a:ext>
                  </a:extLst>
                </p:cNvPr>
                <p:cNvSpPr/>
                <p:nvPr userDrawn="1"/>
              </p:nvSpPr>
              <p:spPr>
                <a:xfrm>
                  <a:off x="-6879656" y="8606760"/>
                  <a:ext cx="7547572" cy="2122200"/>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l" defTabSz="457200" rtl="0" eaLnBrk="1" fontAlgn="auto" latinLnBrk="0" hangingPunct="1">
                    <a:lnSpc>
                      <a:spcPct val="150000"/>
                    </a:lnSpc>
                    <a:spcBef>
                      <a:spcPts val="0"/>
                    </a:spcBef>
                    <a:spcAft>
                      <a:spcPts val="0"/>
                    </a:spcAft>
                    <a:buClrTx/>
                    <a:buSzTx/>
                    <a:buFontTx/>
                    <a:buNone/>
                    <a:tabLst/>
                    <a:defRPr/>
                  </a:pPr>
                  <a:r>
                    <a:rPr lang="ko-KR" altLang="en-US" sz="3200" b="0" dirty="0" err="1">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교과목명</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a:t>
                  </a: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소프트웨어캡스톤디자인</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(02)</a:t>
                  </a:r>
                </a:p>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지도교수</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a:t>
                  </a:r>
                  <a:endPar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81" name="직사각형 80">
                  <a:extLst>
                    <a:ext uri="{FF2B5EF4-FFF2-40B4-BE49-F238E27FC236}">
                      <a16:creationId xmlns:a16="http://schemas.microsoft.com/office/drawing/2014/main" id="{92382D7D-9AB5-4255-BB8C-FBA5F94AB15E}"/>
                    </a:ext>
                  </a:extLst>
                </p:cNvPr>
                <p:cNvSpPr/>
                <p:nvPr userDrawn="1"/>
              </p:nvSpPr>
              <p:spPr>
                <a:xfrm>
                  <a:off x="1201020" y="8606760"/>
                  <a:ext cx="11754341" cy="2122200"/>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팀명</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a:t>
                  </a:r>
                </a:p>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팀원</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a:t>
                  </a:r>
                  <a:endPar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grpSp>
        <p:pic>
          <p:nvPicPr>
            <p:cNvPr id="77" name="그림 76">
              <a:extLst>
                <a:ext uri="{FF2B5EF4-FFF2-40B4-BE49-F238E27FC236}">
                  <a16:creationId xmlns:a16="http://schemas.microsoft.com/office/drawing/2014/main" id="{88F8585E-2BA1-45D0-B385-F143D05412A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00412" y="28975552"/>
              <a:ext cx="6181348" cy="1069850"/>
            </a:xfrm>
            <a:prstGeom prst="rect">
              <a:avLst/>
            </a:prstGeom>
          </p:spPr>
        </p:pic>
      </p:grpSp>
    </p:spTree>
    <p:extLst>
      <p:ext uri="{BB962C8B-B14F-4D97-AF65-F5344CB8AC3E}">
        <p14:creationId xmlns:p14="http://schemas.microsoft.com/office/powerpoint/2010/main" val="2087532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제목만">
    <p:spTree>
      <p:nvGrpSpPr>
        <p:cNvPr id="1" name=""/>
        <p:cNvGrpSpPr/>
        <p:nvPr/>
      </p:nvGrpSpPr>
      <p:grpSpPr>
        <a:xfrm>
          <a:off x="0" y="0"/>
          <a:ext cx="0" cy="0"/>
          <a:chOff x="0" y="0"/>
          <a:chExt cx="0" cy="0"/>
        </a:xfrm>
      </p:grpSpPr>
      <p:sp>
        <p:nvSpPr>
          <p:cNvPr id="6" name="직사각형 5">
            <a:extLst>
              <a:ext uri="{FF2B5EF4-FFF2-40B4-BE49-F238E27FC236}">
                <a16:creationId xmlns:a16="http://schemas.microsoft.com/office/drawing/2014/main" id="{7E1C8ED3-EB93-4F4C-8C56-FD55124D9106}"/>
              </a:ext>
            </a:extLst>
          </p:cNvPr>
          <p:cNvSpPr/>
          <p:nvPr userDrawn="1"/>
        </p:nvSpPr>
        <p:spPr>
          <a:xfrm>
            <a:off x="0" y="0"/>
            <a:ext cx="21599525" cy="5868365"/>
          </a:xfrm>
          <a:prstGeom prst="rect">
            <a:avLst/>
          </a:prstGeom>
          <a:solidFill>
            <a:srgbClr val="00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16" name="그룹 15">
            <a:extLst>
              <a:ext uri="{FF2B5EF4-FFF2-40B4-BE49-F238E27FC236}">
                <a16:creationId xmlns:a16="http://schemas.microsoft.com/office/drawing/2014/main" id="{F1E5FD9A-78FA-416F-8BAC-63F8C64C8C1D}"/>
              </a:ext>
            </a:extLst>
          </p:cNvPr>
          <p:cNvGrpSpPr/>
          <p:nvPr userDrawn="1"/>
        </p:nvGrpSpPr>
        <p:grpSpPr>
          <a:xfrm>
            <a:off x="-175175" y="11436"/>
            <a:ext cx="21548529" cy="4891111"/>
            <a:chOff x="-175175" y="11436"/>
            <a:chExt cx="21548529" cy="4891111"/>
          </a:xfrm>
          <a:gradFill>
            <a:gsLst>
              <a:gs pos="0">
                <a:schemeClr val="bg1">
                  <a:alpha val="13000"/>
                </a:schemeClr>
              </a:gs>
              <a:gs pos="100000">
                <a:schemeClr val="bg1">
                  <a:alpha val="0"/>
                </a:schemeClr>
              </a:gs>
            </a:gsLst>
            <a:lin ang="10800000" scaled="1"/>
          </a:gradFill>
        </p:grpSpPr>
        <p:sp>
          <p:nvSpPr>
            <p:cNvPr id="17" name="타원 16">
              <a:extLst>
                <a:ext uri="{FF2B5EF4-FFF2-40B4-BE49-F238E27FC236}">
                  <a16:creationId xmlns:a16="http://schemas.microsoft.com/office/drawing/2014/main" id="{0ED997E5-2A6E-492A-876A-866D93AE93FC}"/>
                </a:ext>
              </a:extLst>
            </p:cNvPr>
            <p:cNvSpPr/>
            <p:nvPr/>
          </p:nvSpPr>
          <p:spPr>
            <a:xfrm>
              <a:off x="-175175"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8" name="타원 17">
              <a:extLst>
                <a:ext uri="{FF2B5EF4-FFF2-40B4-BE49-F238E27FC236}">
                  <a16:creationId xmlns:a16="http://schemas.microsoft.com/office/drawing/2014/main" id="{172C0AE8-BC72-43BF-AA13-927DF117164A}"/>
                </a:ext>
              </a:extLst>
            </p:cNvPr>
            <p:cNvSpPr/>
            <p:nvPr/>
          </p:nvSpPr>
          <p:spPr>
            <a:xfrm>
              <a:off x="1476104"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9" name="타원 18">
              <a:extLst>
                <a:ext uri="{FF2B5EF4-FFF2-40B4-BE49-F238E27FC236}">
                  <a16:creationId xmlns:a16="http://schemas.microsoft.com/office/drawing/2014/main" id="{258205FB-604A-47F6-92EE-574876366764}"/>
                </a:ext>
              </a:extLst>
            </p:cNvPr>
            <p:cNvSpPr/>
            <p:nvPr/>
          </p:nvSpPr>
          <p:spPr>
            <a:xfrm>
              <a:off x="3127325"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0" name="타원 19">
              <a:extLst>
                <a:ext uri="{FF2B5EF4-FFF2-40B4-BE49-F238E27FC236}">
                  <a16:creationId xmlns:a16="http://schemas.microsoft.com/office/drawing/2014/main" id="{7286D45E-6383-4839-855F-2B693AFF4A51}"/>
                </a:ext>
              </a:extLst>
            </p:cNvPr>
            <p:cNvSpPr/>
            <p:nvPr/>
          </p:nvSpPr>
          <p:spPr>
            <a:xfrm>
              <a:off x="4778604"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1" name="타원 20">
              <a:extLst>
                <a:ext uri="{FF2B5EF4-FFF2-40B4-BE49-F238E27FC236}">
                  <a16:creationId xmlns:a16="http://schemas.microsoft.com/office/drawing/2014/main" id="{B879F9DC-10B0-4BA4-B532-D715A1B25911}"/>
                </a:ext>
              </a:extLst>
            </p:cNvPr>
            <p:cNvSpPr/>
            <p:nvPr/>
          </p:nvSpPr>
          <p:spPr>
            <a:xfrm>
              <a:off x="64298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타원 21">
              <a:extLst>
                <a:ext uri="{FF2B5EF4-FFF2-40B4-BE49-F238E27FC236}">
                  <a16:creationId xmlns:a16="http://schemas.microsoft.com/office/drawing/2014/main" id="{C890E473-ED24-4497-976E-EBB782378E16}"/>
                </a:ext>
              </a:extLst>
            </p:cNvPr>
            <p:cNvSpPr/>
            <p:nvPr/>
          </p:nvSpPr>
          <p:spPr>
            <a:xfrm>
              <a:off x="80811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3" name="타원 22">
              <a:extLst>
                <a:ext uri="{FF2B5EF4-FFF2-40B4-BE49-F238E27FC236}">
                  <a16:creationId xmlns:a16="http://schemas.microsoft.com/office/drawing/2014/main" id="{FED29C3F-8A52-4478-AEFF-95C04239576A}"/>
                </a:ext>
              </a:extLst>
            </p:cNvPr>
            <p:cNvSpPr/>
            <p:nvPr/>
          </p:nvSpPr>
          <p:spPr>
            <a:xfrm>
              <a:off x="97323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4" name="타원 23">
              <a:extLst>
                <a:ext uri="{FF2B5EF4-FFF2-40B4-BE49-F238E27FC236}">
                  <a16:creationId xmlns:a16="http://schemas.microsoft.com/office/drawing/2014/main" id="{327395D9-C51D-4B49-BC8C-6DCD8FEE35D1}"/>
                </a:ext>
              </a:extLst>
            </p:cNvPr>
            <p:cNvSpPr/>
            <p:nvPr/>
          </p:nvSpPr>
          <p:spPr>
            <a:xfrm>
              <a:off x="113836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5" name="타원 24">
              <a:extLst>
                <a:ext uri="{FF2B5EF4-FFF2-40B4-BE49-F238E27FC236}">
                  <a16:creationId xmlns:a16="http://schemas.microsoft.com/office/drawing/2014/main" id="{ED2D30F2-55AA-4934-9DB5-E2EF4FED5B70}"/>
                </a:ext>
              </a:extLst>
            </p:cNvPr>
            <p:cNvSpPr/>
            <p:nvPr/>
          </p:nvSpPr>
          <p:spPr>
            <a:xfrm>
              <a:off x="129830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6" name="타원 25">
              <a:extLst>
                <a:ext uri="{FF2B5EF4-FFF2-40B4-BE49-F238E27FC236}">
                  <a16:creationId xmlns:a16="http://schemas.microsoft.com/office/drawing/2014/main" id="{89EF4210-D95E-48B3-97C1-AA3BAF5D0849}"/>
                </a:ext>
              </a:extLst>
            </p:cNvPr>
            <p:cNvSpPr/>
            <p:nvPr/>
          </p:nvSpPr>
          <p:spPr>
            <a:xfrm>
              <a:off x="146343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7" name="타원 26">
              <a:extLst>
                <a:ext uri="{FF2B5EF4-FFF2-40B4-BE49-F238E27FC236}">
                  <a16:creationId xmlns:a16="http://schemas.microsoft.com/office/drawing/2014/main" id="{26C55830-A643-4E76-AD5A-0FBCDBC06736}"/>
                </a:ext>
              </a:extLst>
            </p:cNvPr>
            <p:cNvSpPr/>
            <p:nvPr/>
          </p:nvSpPr>
          <p:spPr>
            <a:xfrm>
              <a:off x="16285583"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8" name="타원 27">
              <a:extLst>
                <a:ext uri="{FF2B5EF4-FFF2-40B4-BE49-F238E27FC236}">
                  <a16:creationId xmlns:a16="http://schemas.microsoft.com/office/drawing/2014/main" id="{DC81CAAC-6F47-4D66-97AE-EBA223A6A361}"/>
                </a:ext>
              </a:extLst>
            </p:cNvPr>
            <p:cNvSpPr/>
            <p:nvPr/>
          </p:nvSpPr>
          <p:spPr>
            <a:xfrm>
              <a:off x="17936862"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9" name="타원 28">
              <a:extLst>
                <a:ext uri="{FF2B5EF4-FFF2-40B4-BE49-F238E27FC236}">
                  <a16:creationId xmlns:a16="http://schemas.microsoft.com/office/drawing/2014/main" id="{68C8943D-C1A6-4F14-9279-C768A42C6236}"/>
                </a:ext>
              </a:extLst>
            </p:cNvPr>
            <p:cNvSpPr/>
            <p:nvPr/>
          </p:nvSpPr>
          <p:spPr>
            <a:xfrm>
              <a:off x="19588141" y="11436"/>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0" name="타원 29">
              <a:extLst>
                <a:ext uri="{FF2B5EF4-FFF2-40B4-BE49-F238E27FC236}">
                  <a16:creationId xmlns:a16="http://schemas.microsoft.com/office/drawing/2014/main" id="{1F025780-5660-40E3-949E-6D8B01F12A7E}"/>
                </a:ext>
              </a:extLst>
            </p:cNvPr>
            <p:cNvSpPr/>
            <p:nvPr/>
          </p:nvSpPr>
          <p:spPr>
            <a:xfrm>
              <a:off x="695638"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1" name="타원 30">
              <a:extLst>
                <a:ext uri="{FF2B5EF4-FFF2-40B4-BE49-F238E27FC236}">
                  <a16:creationId xmlns:a16="http://schemas.microsoft.com/office/drawing/2014/main" id="{80D32E85-8FCB-40FC-A691-BA566C901887}"/>
                </a:ext>
              </a:extLst>
            </p:cNvPr>
            <p:cNvSpPr/>
            <p:nvPr/>
          </p:nvSpPr>
          <p:spPr>
            <a:xfrm>
              <a:off x="2346917"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2" name="타원 31">
              <a:extLst>
                <a:ext uri="{FF2B5EF4-FFF2-40B4-BE49-F238E27FC236}">
                  <a16:creationId xmlns:a16="http://schemas.microsoft.com/office/drawing/2014/main" id="{8179C3E2-F52C-419D-8CE8-B22FE2C69432}"/>
                </a:ext>
              </a:extLst>
            </p:cNvPr>
            <p:cNvSpPr/>
            <p:nvPr/>
          </p:nvSpPr>
          <p:spPr>
            <a:xfrm>
              <a:off x="3998138"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3" name="타원 32">
              <a:extLst>
                <a:ext uri="{FF2B5EF4-FFF2-40B4-BE49-F238E27FC236}">
                  <a16:creationId xmlns:a16="http://schemas.microsoft.com/office/drawing/2014/main" id="{0E1CAE86-5822-4342-B275-6819A453CC90}"/>
                </a:ext>
              </a:extLst>
            </p:cNvPr>
            <p:cNvSpPr/>
            <p:nvPr/>
          </p:nvSpPr>
          <p:spPr>
            <a:xfrm>
              <a:off x="5649417"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4" name="타원 33">
              <a:extLst>
                <a:ext uri="{FF2B5EF4-FFF2-40B4-BE49-F238E27FC236}">
                  <a16:creationId xmlns:a16="http://schemas.microsoft.com/office/drawing/2014/main" id="{A75B70B4-CE91-4D5F-AA10-1CAE5E72450A}"/>
                </a:ext>
              </a:extLst>
            </p:cNvPr>
            <p:cNvSpPr/>
            <p:nvPr/>
          </p:nvSpPr>
          <p:spPr>
            <a:xfrm>
              <a:off x="73006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5" name="타원 34">
              <a:extLst>
                <a:ext uri="{FF2B5EF4-FFF2-40B4-BE49-F238E27FC236}">
                  <a16:creationId xmlns:a16="http://schemas.microsoft.com/office/drawing/2014/main" id="{085F6C39-1867-47B6-9753-868C47A58440}"/>
                </a:ext>
              </a:extLst>
            </p:cNvPr>
            <p:cNvSpPr/>
            <p:nvPr/>
          </p:nvSpPr>
          <p:spPr>
            <a:xfrm>
              <a:off x="89519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6" name="타원 35">
              <a:extLst>
                <a:ext uri="{FF2B5EF4-FFF2-40B4-BE49-F238E27FC236}">
                  <a16:creationId xmlns:a16="http://schemas.microsoft.com/office/drawing/2014/main" id="{342FA211-3F0B-47B2-9A1C-D558DCBD6C76}"/>
                </a:ext>
              </a:extLst>
            </p:cNvPr>
            <p:cNvSpPr/>
            <p:nvPr/>
          </p:nvSpPr>
          <p:spPr>
            <a:xfrm>
              <a:off x="106031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7" name="타원 36">
              <a:extLst>
                <a:ext uri="{FF2B5EF4-FFF2-40B4-BE49-F238E27FC236}">
                  <a16:creationId xmlns:a16="http://schemas.microsoft.com/office/drawing/2014/main" id="{72D73048-C377-4A98-919B-1D80307F3C9B}"/>
                </a:ext>
              </a:extLst>
            </p:cNvPr>
            <p:cNvSpPr/>
            <p:nvPr/>
          </p:nvSpPr>
          <p:spPr>
            <a:xfrm>
              <a:off x="122544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타원 37">
              <a:extLst>
                <a:ext uri="{FF2B5EF4-FFF2-40B4-BE49-F238E27FC236}">
                  <a16:creationId xmlns:a16="http://schemas.microsoft.com/office/drawing/2014/main" id="{AF2A4388-4EC1-455A-AF6E-88EC6F3AB0F0}"/>
                </a:ext>
              </a:extLst>
            </p:cNvPr>
            <p:cNvSpPr/>
            <p:nvPr/>
          </p:nvSpPr>
          <p:spPr>
            <a:xfrm>
              <a:off x="138538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9" name="타원 38">
              <a:extLst>
                <a:ext uri="{FF2B5EF4-FFF2-40B4-BE49-F238E27FC236}">
                  <a16:creationId xmlns:a16="http://schemas.microsoft.com/office/drawing/2014/main" id="{B593B2CF-A51D-423E-85E0-6CD6B12047DD}"/>
                </a:ext>
              </a:extLst>
            </p:cNvPr>
            <p:cNvSpPr/>
            <p:nvPr/>
          </p:nvSpPr>
          <p:spPr>
            <a:xfrm>
              <a:off x="155051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0" name="타원 39">
              <a:extLst>
                <a:ext uri="{FF2B5EF4-FFF2-40B4-BE49-F238E27FC236}">
                  <a16:creationId xmlns:a16="http://schemas.microsoft.com/office/drawing/2014/main" id="{DFA21E04-ED39-4A2E-A2DC-E0B205A572DB}"/>
                </a:ext>
              </a:extLst>
            </p:cNvPr>
            <p:cNvSpPr/>
            <p:nvPr/>
          </p:nvSpPr>
          <p:spPr>
            <a:xfrm>
              <a:off x="17156396"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1" name="타원 40">
              <a:extLst>
                <a:ext uri="{FF2B5EF4-FFF2-40B4-BE49-F238E27FC236}">
                  <a16:creationId xmlns:a16="http://schemas.microsoft.com/office/drawing/2014/main" id="{08483CD1-1494-4640-8410-F1D563F2B5F0}"/>
                </a:ext>
              </a:extLst>
            </p:cNvPr>
            <p:cNvSpPr/>
            <p:nvPr/>
          </p:nvSpPr>
          <p:spPr>
            <a:xfrm>
              <a:off x="18807675"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2" name="타원 41">
              <a:extLst>
                <a:ext uri="{FF2B5EF4-FFF2-40B4-BE49-F238E27FC236}">
                  <a16:creationId xmlns:a16="http://schemas.microsoft.com/office/drawing/2014/main" id="{DC79EEE4-F810-4758-A7BD-AE0404B43D59}"/>
                </a:ext>
              </a:extLst>
            </p:cNvPr>
            <p:cNvSpPr/>
            <p:nvPr/>
          </p:nvSpPr>
          <p:spPr>
            <a:xfrm>
              <a:off x="20458954" y="1339065"/>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3" name="타원 42">
              <a:extLst>
                <a:ext uri="{FF2B5EF4-FFF2-40B4-BE49-F238E27FC236}">
                  <a16:creationId xmlns:a16="http://schemas.microsoft.com/office/drawing/2014/main" id="{AEFEC271-155F-4E11-95C6-33E2D121A0B8}"/>
                </a:ext>
              </a:extLst>
            </p:cNvPr>
            <p:cNvSpPr/>
            <p:nvPr/>
          </p:nvSpPr>
          <p:spPr>
            <a:xfrm>
              <a:off x="-175175"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4" name="타원 43">
              <a:extLst>
                <a:ext uri="{FF2B5EF4-FFF2-40B4-BE49-F238E27FC236}">
                  <a16:creationId xmlns:a16="http://schemas.microsoft.com/office/drawing/2014/main" id="{9998ACEB-1B5A-4176-8DCC-E484822F4BCF}"/>
                </a:ext>
              </a:extLst>
            </p:cNvPr>
            <p:cNvSpPr/>
            <p:nvPr/>
          </p:nvSpPr>
          <p:spPr>
            <a:xfrm>
              <a:off x="1476104"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타원 44">
              <a:extLst>
                <a:ext uri="{FF2B5EF4-FFF2-40B4-BE49-F238E27FC236}">
                  <a16:creationId xmlns:a16="http://schemas.microsoft.com/office/drawing/2014/main" id="{0AFB9354-B06B-4CEB-A508-CF00C2083E61}"/>
                </a:ext>
              </a:extLst>
            </p:cNvPr>
            <p:cNvSpPr/>
            <p:nvPr/>
          </p:nvSpPr>
          <p:spPr>
            <a:xfrm>
              <a:off x="3127325"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6" name="타원 45">
              <a:extLst>
                <a:ext uri="{FF2B5EF4-FFF2-40B4-BE49-F238E27FC236}">
                  <a16:creationId xmlns:a16="http://schemas.microsoft.com/office/drawing/2014/main" id="{2A1C116B-F965-484A-B916-4202FF91CB68}"/>
                </a:ext>
              </a:extLst>
            </p:cNvPr>
            <p:cNvSpPr/>
            <p:nvPr/>
          </p:nvSpPr>
          <p:spPr>
            <a:xfrm>
              <a:off x="4778604"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7" name="타원 46">
              <a:extLst>
                <a:ext uri="{FF2B5EF4-FFF2-40B4-BE49-F238E27FC236}">
                  <a16:creationId xmlns:a16="http://schemas.microsoft.com/office/drawing/2014/main" id="{D76D954E-05DC-4F6B-89FE-4CD86AFAD9F5}"/>
                </a:ext>
              </a:extLst>
            </p:cNvPr>
            <p:cNvSpPr/>
            <p:nvPr/>
          </p:nvSpPr>
          <p:spPr>
            <a:xfrm>
              <a:off x="64298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8" name="타원 47">
              <a:extLst>
                <a:ext uri="{FF2B5EF4-FFF2-40B4-BE49-F238E27FC236}">
                  <a16:creationId xmlns:a16="http://schemas.microsoft.com/office/drawing/2014/main" id="{A8E1DFEF-8F1F-4713-87E7-73EE3E8B7205}"/>
                </a:ext>
              </a:extLst>
            </p:cNvPr>
            <p:cNvSpPr/>
            <p:nvPr/>
          </p:nvSpPr>
          <p:spPr>
            <a:xfrm>
              <a:off x="80811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9" name="타원 48">
              <a:extLst>
                <a:ext uri="{FF2B5EF4-FFF2-40B4-BE49-F238E27FC236}">
                  <a16:creationId xmlns:a16="http://schemas.microsoft.com/office/drawing/2014/main" id="{CB4C1674-610A-4302-8B86-B5DBDA14431D}"/>
                </a:ext>
              </a:extLst>
            </p:cNvPr>
            <p:cNvSpPr/>
            <p:nvPr/>
          </p:nvSpPr>
          <p:spPr>
            <a:xfrm>
              <a:off x="97323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0" name="타원 49">
              <a:extLst>
                <a:ext uri="{FF2B5EF4-FFF2-40B4-BE49-F238E27FC236}">
                  <a16:creationId xmlns:a16="http://schemas.microsoft.com/office/drawing/2014/main" id="{55087178-5A89-49E5-9EF1-26646D10C5E8}"/>
                </a:ext>
              </a:extLst>
            </p:cNvPr>
            <p:cNvSpPr/>
            <p:nvPr/>
          </p:nvSpPr>
          <p:spPr>
            <a:xfrm>
              <a:off x="113836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1" name="타원 50">
              <a:extLst>
                <a:ext uri="{FF2B5EF4-FFF2-40B4-BE49-F238E27FC236}">
                  <a16:creationId xmlns:a16="http://schemas.microsoft.com/office/drawing/2014/main" id="{59FA8D34-949E-4C92-B3CE-94614367A9A2}"/>
                </a:ext>
              </a:extLst>
            </p:cNvPr>
            <p:cNvSpPr/>
            <p:nvPr/>
          </p:nvSpPr>
          <p:spPr>
            <a:xfrm>
              <a:off x="129830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2" name="타원 51">
              <a:extLst>
                <a:ext uri="{FF2B5EF4-FFF2-40B4-BE49-F238E27FC236}">
                  <a16:creationId xmlns:a16="http://schemas.microsoft.com/office/drawing/2014/main" id="{8076E951-8B59-4B3A-8FAB-E1F329A399DE}"/>
                </a:ext>
              </a:extLst>
            </p:cNvPr>
            <p:cNvSpPr/>
            <p:nvPr/>
          </p:nvSpPr>
          <p:spPr>
            <a:xfrm>
              <a:off x="146343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3" name="타원 52">
              <a:extLst>
                <a:ext uri="{FF2B5EF4-FFF2-40B4-BE49-F238E27FC236}">
                  <a16:creationId xmlns:a16="http://schemas.microsoft.com/office/drawing/2014/main" id="{F8FAC1F4-630F-4EEC-9AD9-E95EB7087A11}"/>
                </a:ext>
              </a:extLst>
            </p:cNvPr>
            <p:cNvSpPr/>
            <p:nvPr/>
          </p:nvSpPr>
          <p:spPr>
            <a:xfrm>
              <a:off x="16285583"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4" name="타원 53">
              <a:extLst>
                <a:ext uri="{FF2B5EF4-FFF2-40B4-BE49-F238E27FC236}">
                  <a16:creationId xmlns:a16="http://schemas.microsoft.com/office/drawing/2014/main" id="{01DF46A0-FB2E-4F39-905D-73D2B94512E6}"/>
                </a:ext>
              </a:extLst>
            </p:cNvPr>
            <p:cNvSpPr/>
            <p:nvPr/>
          </p:nvSpPr>
          <p:spPr>
            <a:xfrm>
              <a:off x="17936862"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5" name="타원 54">
              <a:extLst>
                <a:ext uri="{FF2B5EF4-FFF2-40B4-BE49-F238E27FC236}">
                  <a16:creationId xmlns:a16="http://schemas.microsoft.com/office/drawing/2014/main" id="{6F80E73F-F770-475C-B538-5AD76CE7617F}"/>
                </a:ext>
              </a:extLst>
            </p:cNvPr>
            <p:cNvSpPr/>
            <p:nvPr/>
          </p:nvSpPr>
          <p:spPr>
            <a:xfrm>
              <a:off x="19588141" y="2639704"/>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6" name="타원 55">
              <a:extLst>
                <a:ext uri="{FF2B5EF4-FFF2-40B4-BE49-F238E27FC236}">
                  <a16:creationId xmlns:a16="http://schemas.microsoft.com/office/drawing/2014/main" id="{6B43B528-5AFF-4428-BB6E-A1FAF4E0FDAD}"/>
                </a:ext>
              </a:extLst>
            </p:cNvPr>
            <p:cNvSpPr/>
            <p:nvPr/>
          </p:nvSpPr>
          <p:spPr>
            <a:xfrm>
              <a:off x="695638"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7" name="타원 56">
              <a:extLst>
                <a:ext uri="{FF2B5EF4-FFF2-40B4-BE49-F238E27FC236}">
                  <a16:creationId xmlns:a16="http://schemas.microsoft.com/office/drawing/2014/main" id="{2FED5A08-4B2A-4175-8D6E-A4CBE9F42C8A}"/>
                </a:ext>
              </a:extLst>
            </p:cNvPr>
            <p:cNvSpPr/>
            <p:nvPr/>
          </p:nvSpPr>
          <p:spPr>
            <a:xfrm>
              <a:off x="2346917"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8" name="타원 57">
              <a:extLst>
                <a:ext uri="{FF2B5EF4-FFF2-40B4-BE49-F238E27FC236}">
                  <a16:creationId xmlns:a16="http://schemas.microsoft.com/office/drawing/2014/main" id="{C033F0CB-6484-4CCB-9358-FAFE3FA1CD44}"/>
                </a:ext>
              </a:extLst>
            </p:cNvPr>
            <p:cNvSpPr/>
            <p:nvPr/>
          </p:nvSpPr>
          <p:spPr>
            <a:xfrm>
              <a:off x="3998138"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타원 58">
              <a:extLst>
                <a:ext uri="{FF2B5EF4-FFF2-40B4-BE49-F238E27FC236}">
                  <a16:creationId xmlns:a16="http://schemas.microsoft.com/office/drawing/2014/main" id="{2D94C61E-EE5B-42C8-87CD-DED380D94B24}"/>
                </a:ext>
              </a:extLst>
            </p:cNvPr>
            <p:cNvSpPr/>
            <p:nvPr/>
          </p:nvSpPr>
          <p:spPr>
            <a:xfrm>
              <a:off x="5649417"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0" name="타원 59">
              <a:extLst>
                <a:ext uri="{FF2B5EF4-FFF2-40B4-BE49-F238E27FC236}">
                  <a16:creationId xmlns:a16="http://schemas.microsoft.com/office/drawing/2014/main" id="{7C49AF5D-92FA-4730-8054-7BA4FB789F36}"/>
                </a:ext>
              </a:extLst>
            </p:cNvPr>
            <p:cNvSpPr/>
            <p:nvPr/>
          </p:nvSpPr>
          <p:spPr>
            <a:xfrm>
              <a:off x="73006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1" name="타원 60">
              <a:extLst>
                <a:ext uri="{FF2B5EF4-FFF2-40B4-BE49-F238E27FC236}">
                  <a16:creationId xmlns:a16="http://schemas.microsoft.com/office/drawing/2014/main" id="{42F6D15D-49C1-418F-9EB4-38A775CEF16E}"/>
                </a:ext>
              </a:extLst>
            </p:cNvPr>
            <p:cNvSpPr/>
            <p:nvPr/>
          </p:nvSpPr>
          <p:spPr>
            <a:xfrm>
              <a:off x="89519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2" name="타원 61">
              <a:extLst>
                <a:ext uri="{FF2B5EF4-FFF2-40B4-BE49-F238E27FC236}">
                  <a16:creationId xmlns:a16="http://schemas.microsoft.com/office/drawing/2014/main" id="{123EA7FA-7F85-4B5E-978B-ED90AC79D900}"/>
                </a:ext>
              </a:extLst>
            </p:cNvPr>
            <p:cNvSpPr/>
            <p:nvPr/>
          </p:nvSpPr>
          <p:spPr>
            <a:xfrm>
              <a:off x="106031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3" name="타원 62">
              <a:extLst>
                <a:ext uri="{FF2B5EF4-FFF2-40B4-BE49-F238E27FC236}">
                  <a16:creationId xmlns:a16="http://schemas.microsoft.com/office/drawing/2014/main" id="{0C7FB428-6965-407F-A1A1-25E50ED5031F}"/>
                </a:ext>
              </a:extLst>
            </p:cNvPr>
            <p:cNvSpPr/>
            <p:nvPr/>
          </p:nvSpPr>
          <p:spPr>
            <a:xfrm>
              <a:off x="122544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4" name="타원 63">
              <a:extLst>
                <a:ext uri="{FF2B5EF4-FFF2-40B4-BE49-F238E27FC236}">
                  <a16:creationId xmlns:a16="http://schemas.microsoft.com/office/drawing/2014/main" id="{6C9FB5C3-510E-4518-96FF-00C2910E2CB2}"/>
                </a:ext>
              </a:extLst>
            </p:cNvPr>
            <p:cNvSpPr/>
            <p:nvPr/>
          </p:nvSpPr>
          <p:spPr>
            <a:xfrm>
              <a:off x="138538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5" name="타원 64">
              <a:extLst>
                <a:ext uri="{FF2B5EF4-FFF2-40B4-BE49-F238E27FC236}">
                  <a16:creationId xmlns:a16="http://schemas.microsoft.com/office/drawing/2014/main" id="{0CB0332A-45D8-4E6B-BCD4-C107BE62BE3C}"/>
                </a:ext>
              </a:extLst>
            </p:cNvPr>
            <p:cNvSpPr/>
            <p:nvPr/>
          </p:nvSpPr>
          <p:spPr>
            <a:xfrm>
              <a:off x="155051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6" name="타원 65">
              <a:extLst>
                <a:ext uri="{FF2B5EF4-FFF2-40B4-BE49-F238E27FC236}">
                  <a16:creationId xmlns:a16="http://schemas.microsoft.com/office/drawing/2014/main" id="{CAB4C233-EFF1-4428-958E-F66BDA81EA0C}"/>
                </a:ext>
              </a:extLst>
            </p:cNvPr>
            <p:cNvSpPr/>
            <p:nvPr/>
          </p:nvSpPr>
          <p:spPr>
            <a:xfrm>
              <a:off x="17156396"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7" name="타원 66">
              <a:extLst>
                <a:ext uri="{FF2B5EF4-FFF2-40B4-BE49-F238E27FC236}">
                  <a16:creationId xmlns:a16="http://schemas.microsoft.com/office/drawing/2014/main" id="{2BBCA5E0-1550-4D01-9F88-6F04EBB3199E}"/>
                </a:ext>
              </a:extLst>
            </p:cNvPr>
            <p:cNvSpPr/>
            <p:nvPr/>
          </p:nvSpPr>
          <p:spPr>
            <a:xfrm>
              <a:off x="18807675"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8" name="타원 67">
              <a:extLst>
                <a:ext uri="{FF2B5EF4-FFF2-40B4-BE49-F238E27FC236}">
                  <a16:creationId xmlns:a16="http://schemas.microsoft.com/office/drawing/2014/main" id="{63295724-FFE1-4238-91CD-C14FCF595EC1}"/>
                </a:ext>
              </a:extLst>
            </p:cNvPr>
            <p:cNvSpPr/>
            <p:nvPr/>
          </p:nvSpPr>
          <p:spPr>
            <a:xfrm>
              <a:off x="20458954" y="3967333"/>
              <a:ext cx="914400" cy="9352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pic>
        <p:nvPicPr>
          <p:cNvPr id="74" name="Picture 2" descr="Download Software Transparent Image HQ PNG Image | FreePNGImg">
            <a:extLst>
              <a:ext uri="{FF2B5EF4-FFF2-40B4-BE49-F238E27FC236}">
                <a16:creationId xmlns:a16="http://schemas.microsoft.com/office/drawing/2014/main" id="{B901D0AD-6E75-45DB-A2E9-51CFD64BE26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4482445" y="330456"/>
            <a:ext cx="7775327" cy="4879276"/>
          </a:xfrm>
          <a:prstGeom prst="rect">
            <a:avLst/>
          </a:prstGeom>
          <a:noFill/>
          <a:extLst>
            <a:ext uri="{909E8E84-426E-40DD-AFC4-6F175D3DCCD1}">
              <a14:hiddenFill xmlns:a14="http://schemas.microsoft.com/office/drawing/2010/main">
                <a:solidFill>
                  <a:srgbClr val="FFFFFF"/>
                </a:solidFill>
              </a14:hiddenFill>
            </a:ext>
          </a:extLst>
        </p:spPr>
      </p:pic>
      <p:sp>
        <p:nvSpPr>
          <p:cNvPr id="73" name="직사각형 72">
            <a:extLst>
              <a:ext uri="{FF2B5EF4-FFF2-40B4-BE49-F238E27FC236}">
                <a16:creationId xmlns:a16="http://schemas.microsoft.com/office/drawing/2014/main" id="{A36E6423-B135-4F36-BB03-4EBB58CA9117}"/>
              </a:ext>
            </a:extLst>
          </p:cNvPr>
          <p:cNvSpPr/>
          <p:nvPr userDrawn="1"/>
        </p:nvSpPr>
        <p:spPr>
          <a:xfrm>
            <a:off x="-1173" y="-2049"/>
            <a:ext cx="21599525" cy="5868365"/>
          </a:xfrm>
          <a:prstGeom prst="rect">
            <a:avLst/>
          </a:prstGeom>
          <a:solidFill>
            <a:srgbClr val="009999">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9" name="평행 사변형 52">
            <a:extLst>
              <a:ext uri="{FF2B5EF4-FFF2-40B4-BE49-F238E27FC236}">
                <a16:creationId xmlns:a16="http://schemas.microsoft.com/office/drawing/2014/main" id="{89F7D1D6-EE5B-4984-924A-108DEB7C2A81}"/>
              </a:ext>
            </a:extLst>
          </p:cNvPr>
          <p:cNvSpPr/>
          <p:nvPr userDrawn="1"/>
        </p:nvSpPr>
        <p:spPr>
          <a:xfrm>
            <a:off x="10676" y="1955233"/>
            <a:ext cx="15606308" cy="2479072"/>
          </a:xfrm>
          <a:custGeom>
            <a:avLst/>
            <a:gdLst>
              <a:gd name="connsiteX0" fmla="*/ 0 w 15605760"/>
              <a:gd name="connsiteY0" fmla="*/ 2479072 h 2479072"/>
              <a:gd name="connsiteX1" fmla="*/ 1614892 w 15605760"/>
              <a:gd name="connsiteY1" fmla="*/ 0 h 2479072"/>
              <a:gd name="connsiteX2" fmla="*/ 15605760 w 15605760"/>
              <a:gd name="connsiteY2" fmla="*/ 0 h 2479072"/>
              <a:gd name="connsiteX3" fmla="*/ 13990868 w 15605760"/>
              <a:gd name="connsiteY3" fmla="*/ 2479072 h 2479072"/>
              <a:gd name="connsiteX4" fmla="*/ 0 w 15605760"/>
              <a:gd name="connsiteY4" fmla="*/ 2479072 h 2479072"/>
              <a:gd name="connsiteX0" fmla="*/ 548 w 15606308"/>
              <a:gd name="connsiteY0" fmla="*/ 2479072 h 2479072"/>
              <a:gd name="connsiteX1" fmla="*/ 0 w 15606308"/>
              <a:gd name="connsiteY1" fmla="*/ 15240 h 2479072"/>
              <a:gd name="connsiteX2" fmla="*/ 15606308 w 15606308"/>
              <a:gd name="connsiteY2" fmla="*/ 0 h 2479072"/>
              <a:gd name="connsiteX3" fmla="*/ 13991416 w 15606308"/>
              <a:gd name="connsiteY3" fmla="*/ 2479072 h 2479072"/>
              <a:gd name="connsiteX4" fmla="*/ 548 w 15606308"/>
              <a:gd name="connsiteY4" fmla="*/ 2479072 h 2479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6308" h="2479072">
                <a:moveTo>
                  <a:pt x="548" y="2479072"/>
                </a:moveTo>
                <a:cubicBezTo>
                  <a:pt x="365" y="1657795"/>
                  <a:pt x="183" y="836517"/>
                  <a:pt x="0" y="15240"/>
                </a:cubicBezTo>
                <a:lnTo>
                  <a:pt x="15606308" y="0"/>
                </a:lnTo>
                <a:lnTo>
                  <a:pt x="13991416" y="2479072"/>
                </a:lnTo>
                <a:lnTo>
                  <a:pt x="548" y="2479072"/>
                </a:lnTo>
                <a:close/>
              </a:path>
            </a:pathLst>
          </a:custGeom>
          <a:gradFill>
            <a:gsLst>
              <a:gs pos="53000">
                <a:srgbClr val="008582"/>
              </a:gs>
              <a:gs pos="0">
                <a:srgbClr val="009999"/>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0" name="TextBox 69">
            <a:extLst>
              <a:ext uri="{FF2B5EF4-FFF2-40B4-BE49-F238E27FC236}">
                <a16:creationId xmlns:a16="http://schemas.microsoft.com/office/drawing/2014/main" id="{B35BABAD-1C1D-4193-9216-84D02C2A57F8}"/>
              </a:ext>
            </a:extLst>
          </p:cNvPr>
          <p:cNvSpPr txBox="1"/>
          <p:nvPr userDrawn="1"/>
        </p:nvSpPr>
        <p:spPr>
          <a:xfrm>
            <a:off x="4942812" y="418477"/>
            <a:ext cx="11713903" cy="769441"/>
          </a:xfrm>
          <a:prstGeom prst="rect">
            <a:avLst/>
          </a:prstGeom>
          <a:noFill/>
        </p:spPr>
        <p:txBody>
          <a:bodyPr wrap="square" rtlCol="0">
            <a:spAutoFit/>
          </a:bodyPr>
          <a:lstStyle/>
          <a:p>
            <a:pPr algn="ctr"/>
            <a:r>
              <a:rPr lang="en-US" altLang="ko-KR"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2022</a:t>
            </a:r>
            <a:r>
              <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학년도 </a:t>
            </a:r>
            <a:r>
              <a:rPr lang="en-US" altLang="ko-KR"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1</a:t>
            </a:r>
            <a:r>
              <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학기 캡스톤디자인</a:t>
            </a:r>
            <a:r>
              <a:rPr lang="ko-KR" altLang="en-US" sz="4400" b="1" baseline="0"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경진대회</a:t>
            </a:r>
            <a:endParaRPr lang="ko-KR" altLang="en-US" sz="4400" b="1" dirty="0">
              <a:solidFill>
                <a:schemeClr val="bg1">
                  <a:alpha val="88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nvGrpSpPr>
          <p:cNvPr id="72" name="그룹 71">
            <a:extLst>
              <a:ext uri="{FF2B5EF4-FFF2-40B4-BE49-F238E27FC236}">
                <a16:creationId xmlns:a16="http://schemas.microsoft.com/office/drawing/2014/main" id="{BEE2D321-2CB0-4728-A2B3-84BABDF0296C}"/>
              </a:ext>
            </a:extLst>
          </p:cNvPr>
          <p:cNvGrpSpPr/>
          <p:nvPr userDrawn="1"/>
        </p:nvGrpSpPr>
        <p:grpSpPr>
          <a:xfrm>
            <a:off x="0" y="4777032"/>
            <a:ext cx="21599525" cy="25451819"/>
            <a:chOff x="0" y="4777032"/>
            <a:chExt cx="21599525" cy="25451819"/>
          </a:xfrm>
        </p:grpSpPr>
        <p:grpSp>
          <p:nvGrpSpPr>
            <p:cNvPr id="75" name="그룹 74">
              <a:extLst>
                <a:ext uri="{FF2B5EF4-FFF2-40B4-BE49-F238E27FC236}">
                  <a16:creationId xmlns:a16="http://schemas.microsoft.com/office/drawing/2014/main" id="{74A943EC-5E9B-4FCC-A6AF-F8B1CF863749}"/>
                </a:ext>
              </a:extLst>
            </p:cNvPr>
            <p:cNvGrpSpPr/>
            <p:nvPr userDrawn="1"/>
          </p:nvGrpSpPr>
          <p:grpSpPr>
            <a:xfrm>
              <a:off x="0" y="4777032"/>
              <a:ext cx="21599525" cy="25451819"/>
              <a:chOff x="0" y="4777032"/>
              <a:chExt cx="21599525" cy="25451819"/>
            </a:xfrm>
          </p:grpSpPr>
          <p:grpSp>
            <p:nvGrpSpPr>
              <p:cNvPr id="77" name="그룹 76">
                <a:extLst>
                  <a:ext uri="{FF2B5EF4-FFF2-40B4-BE49-F238E27FC236}">
                    <a16:creationId xmlns:a16="http://schemas.microsoft.com/office/drawing/2014/main" id="{2A174DB1-1AFE-4CC1-A81D-14D2DB8A02E4}"/>
                  </a:ext>
                </a:extLst>
              </p:cNvPr>
              <p:cNvGrpSpPr/>
              <p:nvPr userDrawn="1"/>
            </p:nvGrpSpPr>
            <p:grpSpPr>
              <a:xfrm>
                <a:off x="0" y="5054846"/>
                <a:ext cx="21599525" cy="25174005"/>
                <a:chOff x="0" y="5054846"/>
                <a:chExt cx="21599525" cy="25174005"/>
              </a:xfrm>
            </p:grpSpPr>
            <p:sp>
              <p:nvSpPr>
                <p:cNvPr id="81" name="직사각형 80">
                  <a:extLst>
                    <a:ext uri="{FF2B5EF4-FFF2-40B4-BE49-F238E27FC236}">
                      <a16:creationId xmlns:a16="http://schemas.microsoft.com/office/drawing/2014/main" id="{22D0BBC1-CE1F-4720-8204-B151803ECF3B}"/>
                    </a:ext>
                  </a:extLst>
                </p:cNvPr>
                <p:cNvSpPr/>
                <p:nvPr/>
              </p:nvSpPr>
              <p:spPr>
                <a:xfrm>
                  <a:off x="0" y="5868364"/>
                  <a:ext cx="21599525" cy="2436048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82" name="그룹 81">
                  <a:extLst>
                    <a:ext uri="{FF2B5EF4-FFF2-40B4-BE49-F238E27FC236}">
                      <a16:creationId xmlns:a16="http://schemas.microsoft.com/office/drawing/2014/main" id="{72CC5D5A-84A1-48D5-A91C-F46286AFE5B0}"/>
                    </a:ext>
                  </a:extLst>
                </p:cNvPr>
                <p:cNvGrpSpPr/>
                <p:nvPr/>
              </p:nvGrpSpPr>
              <p:grpSpPr>
                <a:xfrm>
                  <a:off x="736879" y="5054846"/>
                  <a:ext cx="20031983" cy="24762140"/>
                  <a:chOff x="783771" y="5059671"/>
                  <a:chExt cx="20031983" cy="24762140"/>
                </a:xfrm>
              </p:grpSpPr>
              <p:sp>
                <p:nvSpPr>
                  <p:cNvPr id="84" name="직사각형 83">
                    <a:extLst>
                      <a:ext uri="{FF2B5EF4-FFF2-40B4-BE49-F238E27FC236}">
                        <a16:creationId xmlns:a16="http://schemas.microsoft.com/office/drawing/2014/main" id="{7C501478-C66E-4812-BDE5-FB7DCDEC2EF3}"/>
                      </a:ext>
                    </a:extLst>
                  </p:cNvPr>
                  <p:cNvSpPr/>
                  <p:nvPr/>
                </p:nvSpPr>
                <p:spPr>
                  <a:xfrm>
                    <a:off x="783771" y="5059672"/>
                    <a:ext cx="20031983" cy="24636557"/>
                  </a:xfrm>
                  <a:prstGeom prst="rect">
                    <a:avLst/>
                  </a:prstGeom>
                  <a:solidFill>
                    <a:srgbClr val="FBFBFB"/>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5" name="직사각형 84">
                    <a:extLst>
                      <a:ext uri="{FF2B5EF4-FFF2-40B4-BE49-F238E27FC236}">
                        <a16:creationId xmlns:a16="http://schemas.microsoft.com/office/drawing/2014/main" id="{ECC2B981-A748-4DE5-8B0B-E71DC940925E}"/>
                      </a:ext>
                    </a:extLst>
                  </p:cNvPr>
                  <p:cNvSpPr/>
                  <p:nvPr/>
                </p:nvSpPr>
                <p:spPr>
                  <a:xfrm>
                    <a:off x="783771" y="5059671"/>
                    <a:ext cx="20031983" cy="1584000"/>
                  </a:xfrm>
                  <a:prstGeom prst="rect">
                    <a:avLst/>
                  </a:prstGeom>
                  <a:gradFill>
                    <a:gsLst>
                      <a:gs pos="53700">
                        <a:schemeClr val="bg1">
                          <a:lumMod val="85000"/>
                          <a:alpha val="50000"/>
                        </a:schemeClr>
                      </a:gs>
                      <a:gs pos="0">
                        <a:schemeClr val="bg1">
                          <a:lumMod val="75000"/>
                        </a:schemeClr>
                      </a:gs>
                      <a:gs pos="100000">
                        <a:schemeClr val="bg1">
                          <a:lumMod val="75000"/>
                        </a:schemeClr>
                      </a:gs>
                    </a:gsLst>
                    <a:lin ang="10800000" scaled="1"/>
                  </a:gra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6" name="직사각형 85">
                    <a:extLst>
                      <a:ext uri="{FF2B5EF4-FFF2-40B4-BE49-F238E27FC236}">
                        <a16:creationId xmlns:a16="http://schemas.microsoft.com/office/drawing/2014/main" id="{15162D80-DE4F-425A-9B37-DA28939F7C00}"/>
                      </a:ext>
                    </a:extLst>
                  </p:cNvPr>
                  <p:cNvSpPr/>
                  <p:nvPr/>
                </p:nvSpPr>
                <p:spPr>
                  <a:xfrm>
                    <a:off x="783771" y="29161902"/>
                    <a:ext cx="20031983" cy="659909"/>
                  </a:xfrm>
                  <a:prstGeom prst="rect">
                    <a:avLst/>
                  </a:prstGeom>
                  <a:gradFill>
                    <a:gsLst>
                      <a:gs pos="53700">
                        <a:schemeClr val="bg1">
                          <a:lumMod val="85000"/>
                        </a:schemeClr>
                      </a:gs>
                      <a:gs pos="0">
                        <a:schemeClr val="bg1">
                          <a:lumMod val="75000"/>
                        </a:schemeClr>
                      </a:gs>
                      <a:gs pos="100000">
                        <a:schemeClr val="bg1">
                          <a:lumMod val="75000"/>
                        </a:schemeClr>
                      </a:gs>
                    </a:gsLst>
                    <a:lin ang="10800000" scaled="1"/>
                  </a:gra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sp>
              <p:nvSpPr>
                <p:cNvPr id="83" name="직각 삼각형 82">
                  <a:extLst>
                    <a:ext uri="{FF2B5EF4-FFF2-40B4-BE49-F238E27FC236}">
                      <a16:creationId xmlns:a16="http://schemas.microsoft.com/office/drawing/2014/main" id="{B85887B5-77BE-4FE5-973D-A939940AB717}"/>
                    </a:ext>
                  </a:extLst>
                </p:cNvPr>
                <p:cNvSpPr/>
                <p:nvPr/>
              </p:nvSpPr>
              <p:spPr>
                <a:xfrm flipH="1">
                  <a:off x="19588141" y="28155900"/>
                  <a:ext cx="1634456" cy="1913182"/>
                </a:xfrm>
                <a:prstGeom prst="rtTriangle">
                  <a:avLst/>
                </a:prstGeom>
                <a:solidFill>
                  <a:srgbClr val="00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78" name="그룹 77">
                <a:extLst>
                  <a:ext uri="{FF2B5EF4-FFF2-40B4-BE49-F238E27FC236}">
                    <a16:creationId xmlns:a16="http://schemas.microsoft.com/office/drawing/2014/main" id="{789EA2CB-EDF5-4AC9-95CD-DE796B210DB6}"/>
                  </a:ext>
                </a:extLst>
              </p:cNvPr>
              <p:cNvGrpSpPr/>
              <p:nvPr userDrawn="1"/>
            </p:nvGrpSpPr>
            <p:grpSpPr>
              <a:xfrm>
                <a:off x="667524" y="4777032"/>
                <a:ext cx="20101338" cy="2122200"/>
                <a:chOff x="-6879656" y="8606760"/>
                <a:chExt cx="20101338" cy="2122200"/>
              </a:xfrm>
            </p:grpSpPr>
            <p:sp>
              <p:nvSpPr>
                <p:cNvPr id="79" name="직사각형 78">
                  <a:extLst>
                    <a:ext uri="{FF2B5EF4-FFF2-40B4-BE49-F238E27FC236}">
                      <a16:creationId xmlns:a16="http://schemas.microsoft.com/office/drawing/2014/main" id="{24F5179D-C94D-4E95-827D-F79F79CEFB3B}"/>
                    </a:ext>
                  </a:extLst>
                </p:cNvPr>
                <p:cNvSpPr/>
                <p:nvPr userDrawn="1"/>
              </p:nvSpPr>
              <p:spPr>
                <a:xfrm>
                  <a:off x="-6879656" y="8606760"/>
                  <a:ext cx="7547572" cy="2122200"/>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l" defTabSz="457200" rtl="0" eaLnBrk="1" fontAlgn="auto" latinLnBrk="0" hangingPunct="1">
                    <a:lnSpc>
                      <a:spcPct val="150000"/>
                    </a:lnSpc>
                    <a:spcBef>
                      <a:spcPts val="0"/>
                    </a:spcBef>
                    <a:spcAft>
                      <a:spcPts val="0"/>
                    </a:spcAft>
                    <a:buClrTx/>
                    <a:buSzTx/>
                    <a:buFontTx/>
                    <a:buNone/>
                    <a:tabLst/>
                    <a:defRPr/>
                  </a:pPr>
                  <a:r>
                    <a:rPr lang="ko-KR" altLang="en-US" sz="3200" b="0" dirty="0" err="1">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교과목명</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a:t>
                  </a: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소프트웨어캡스톤디자인</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(03)</a:t>
                  </a:r>
                </a:p>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지도교수</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a:t>
                  </a:r>
                  <a:endPar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80" name="직사각형 79">
                  <a:extLst>
                    <a:ext uri="{FF2B5EF4-FFF2-40B4-BE49-F238E27FC236}">
                      <a16:creationId xmlns:a16="http://schemas.microsoft.com/office/drawing/2014/main" id="{F9E3501E-0C0C-4B71-8A27-0CD186F967DD}"/>
                    </a:ext>
                  </a:extLst>
                </p:cNvPr>
                <p:cNvSpPr/>
                <p:nvPr userDrawn="1"/>
              </p:nvSpPr>
              <p:spPr>
                <a:xfrm>
                  <a:off x="1252878" y="8606760"/>
                  <a:ext cx="11968804" cy="2122200"/>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팀명</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a:t>
                  </a:r>
                </a:p>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팀원</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a:t>
                  </a:r>
                  <a:endPar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grpSp>
        <p:pic>
          <p:nvPicPr>
            <p:cNvPr id="76" name="그림 75">
              <a:extLst>
                <a:ext uri="{FF2B5EF4-FFF2-40B4-BE49-F238E27FC236}">
                  <a16:creationId xmlns:a16="http://schemas.microsoft.com/office/drawing/2014/main" id="{A49713D0-08ED-4A83-9F91-9A1EE643A95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00412" y="28975552"/>
              <a:ext cx="6181348" cy="1069850"/>
            </a:xfrm>
            <a:prstGeom prst="rect">
              <a:avLst/>
            </a:prstGeom>
          </p:spPr>
        </p:pic>
      </p:grpSp>
    </p:spTree>
    <p:extLst>
      <p:ext uri="{BB962C8B-B14F-4D97-AF65-F5344CB8AC3E}">
        <p14:creationId xmlns:p14="http://schemas.microsoft.com/office/powerpoint/2010/main" val="314153837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84968" y="1610022"/>
            <a:ext cx="18629590" cy="5845058"/>
          </a:xfrm>
          <a:prstGeom prst="rect">
            <a:avLst/>
          </a:prstGeom>
        </p:spPr>
        <p:txBody>
          <a:bodyPr vert="horz" lIns="91440" tIns="45720" rIns="91440" bIns="45720" rtlCol="0" anchor="ctr">
            <a:normAutofit/>
          </a:bodyPr>
          <a:lstStyle/>
          <a:p>
            <a:r>
              <a:rPr lang="ko-KR" altLang="en-US"/>
              <a:t>마스터 제목 스타일 편집</a:t>
            </a:r>
            <a:endParaRPr lang="en-US" dirty="0"/>
          </a:p>
        </p:txBody>
      </p:sp>
      <p:sp>
        <p:nvSpPr>
          <p:cNvPr id="3" name="Text Placeholder 2"/>
          <p:cNvSpPr>
            <a:spLocks noGrp="1"/>
          </p:cNvSpPr>
          <p:nvPr>
            <p:ph type="body" idx="1"/>
          </p:nvPr>
        </p:nvSpPr>
        <p:spPr>
          <a:xfrm>
            <a:off x="1484968" y="8050077"/>
            <a:ext cx="18629590" cy="19187185"/>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2"/>
          </p:nvPr>
        </p:nvSpPr>
        <p:spPr>
          <a:xfrm>
            <a:off x="1484967" y="28028274"/>
            <a:ext cx="4859893" cy="1610015"/>
          </a:xfrm>
          <a:prstGeom prst="rect">
            <a:avLst/>
          </a:prstGeom>
        </p:spPr>
        <p:txBody>
          <a:bodyPr vert="horz" lIns="91440" tIns="45720" rIns="91440" bIns="45720" rtlCol="0" anchor="ctr"/>
          <a:lstStyle>
            <a:lvl1pPr algn="l">
              <a:defRPr sz="2835">
                <a:solidFill>
                  <a:schemeClr val="tx1">
                    <a:tint val="75000"/>
                  </a:schemeClr>
                </a:solidFill>
              </a:defRPr>
            </a:lvl1pPr>
          </a:lstStyle>
          <a:p>
            <a:fld id="{AA962C76-06F6-4FBB-9DED-545C07DB4039}" type="datetimeFigureOut">
              <a:rPr lang="ko-KR" altLang="en-US" smtClean="0"/>
              <a:pPr/>
              <a:t>2022-05-27</a:t>
            </a:fld>
            <a:endParaRPr lang="ko-KR" altLang="en-US" dirty="0"/>
          </a:p>
        </p:txBody>
      </p:sp>
      <p:sp>
        <p:nvSpPr>
          <p:cNvPr id="5" name="Footer Placeholder 4"/>
          <p:cNvSpPr>
            <a:spLocks noGrp="1"/>
          </p:cNvSpPr>
          <p:nvPr>
            <p:ph type="ftr" sz="quarter" idx="3"/>
          </p:nvPr>
        </p:nvSpPr>
        <p:spPr>
          <a:xfrm>
            <a:off x="7154843" y="28028274"/>
            <a:ext cx="7289840" cy="1610015"/>
          </a:xfrm>
          <a:prstGeom prst="rect">
            <a:avLst/>
          </a:prstGeom>
        </p:spPr>
        <p:txBody>
          <a:bodyPr vert="horz" lIns="91440" tIns="45720" rIns="91440" bIns="45720" rtlCol="0" anchor="ctr"/>
          <a:lstStyle>
            <a:lvl1pPr algn="ctr">
              <a:defRPr sz="2835">
                <a:solidFill>
                  <a:schemeClr val="tx1">
                    <a:tint val="75000"/>
                  </a:schemeClr>
                </a:solidFill>
              </a:defRPr>
            </a:lvl1pPr>
          </a:lstStyle>
          <a:p>
            <a:endParaRPr lang="ko-KR" altLang="en-US" dirty="0"/>
          </a:p>
        </p:txBody>
      </p:sp>
      <p:sp>
        <p:nvSpPr>
          <p:cNvPr id="6" name="Slide Number Placeholder 5"/>
          <p:cNvSpPr>
            <a:spLocks noGrp="1"/>
          </p:cNvSpPr>
          <p:nvPr>
            <p:ph type="sldNum" sz="quarter" idx="4"/>
          </p:nvPr>
        </p:nvSpPr>
        <p:spPr>
          <a:xfrm>
            <a:off x="15254665" y="28028274"/>
            <a:ext cx="4859893" cy="1610015"/>
          </a:xfrm>
          <a:prstGeom prst="rect">
            <a:avLst/>
          </a:prstGeom>
        </p:spPr>
        <p:txBody>
          <a:bodyPr vert="horz" lIns="91440" tIns="45720" rIns="91440" bIns="45720" rtlCol="0" anchor="ctr"/>
          <a:lstStyle>
            <a:lvl1pPr algn="r">
              <a:defRPr sz="2835">
                <a:solidFill>
                  <a:schemeClr val="tx1">
                    <a:tint val="75000"/>
                  </a:schemeClr>
                </a:solidFill>
              </a:defRPr>
            </a:lvl1pPr>
          </a:lstStyle>
          <a:p>
            <a:fld id="{F8B8E237-470E-4B08-939D-F062AD26862D}" type="slidenum">
              <a:rPr lang="ko-KR" altLang="en-US" smtClean="0"/>
              <a:pPr/>
              <a:t>‹#›</a:t>
            </a:fld>
            <a:endParaRPr lang="ko-KR" altLang="en-US" dirty="0"/>
          </a:p>
        </p:txBody>
      </p:sp>
    </p:spTree>
    <p:extLst>
      <p:ext uri="{BB962C8B-B14F-4D97-AF65-F5344CB8AC3E}">
        <p14:creationId xmlns:p14="http://schemas.microsoft.com/office/powerpoint/2010/main" val="8262858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6" r:id="rId4"/>
  </p:sldLayoutIdLst>
  <p:txStyles>
    <p:titleStyle>
      <a:lvl1pPr algn="l" defTabSz="2159996" rtl="0" eaLnBrk="1" latinLnBrk="1" hangingPunct="1">
        <a:lnSpc>
          <a:spcPct val="90000"/>
        </a:lnSpc>
        <a:spcBef>
          <a:spcPct val="0"/>
        </a:spcBef>
        <a:buNone/>
        <a:defRPr sz="10394" kern="1200">
          <a:solidFill>
            <a:schemeClr val="tx1"/>
          </a:solidFill>
          <a:latin typeface="+mj-lt"/>
          <a:ea typeface="+mj-ea"/>
          <a:cs typeface="+mj-cs"/>
        </a:defRPr>
      </a:lvl1pPr>
    </p:titleStyle>
    <p:bodyStyle>
      <a:lvl1pPr marL="539999" indent="-539999" algn="l" defTabSz="2159996" rtl="0" eaLnBrk="1" latinLnBrk="1" hangingPunct="1">
        <a:lnSpc>
          <a:spcPct val="90000"/>
        </a:lnSpc>
        <a:spcBef>
          <a:spcPts val="2362"/>
        </a:spcBef>
        <a:buFont typeface="Arial" panose="020B0604020202020204" pitchFamily="34" charset="0"/>
        <a:buChar char="•"/>
        <a:defRPr sz="6614" kern="1200">
          <a:solidFill>
            <a:schemeClr val="tx1"/>
          </a:solidFill>
          <a:latin typeface="+mn-lt"/>
          <a:ea typeface="+mn-ea"/>
          <a:cs typeface="+mn-cs"/>
        </a:defRPr>
      </a:lvl1pPr>
      <a:lvl2pPr marL="1619997" indent="-539999" algn="l" defTabSz="2159996" rtl="0" eaLnBrk="1" latinLnBrk="1" hangingPunct="1">
        <a:lnSpc>
          <a:spcPct val="90000"/>
        </a:lnSpc>
        <a:spcBef>
          <a:spcPts val="1181"/>
        </a:spcBef>
        <a:buFont typeface="Arial" panose="020B0604020202020204" pitchFamily="34" charset="0"/>
        <a:buChar char="•"/>
        <a:defRPr sz="5669" kern="1200">
          <a:solidFill>
            <a:schemeClr val="tx1"/>
          </a:solidFill>
          <a:latin typeface="+mn-lt"/>
          <a:ea typeface="+mn-ea"/>
          <a:cs typeface="+mn-cs"/>
        </a:defRPr>
      </a:lvl2pPr>
      <a:lvl3pPr marL="2699995" indent="-539999" algn="l" defTabSz="2159996" rtl="0" eaLnBrk="1" latinLnBrk="1" hangingPunct="1">
        <a:lnSpc>
          <a:spcPct val="90000"/>
        </a:lnSpc>
        <a:spcBef>
          <a:spcPts val="1181"/>
        </a:spcBef>
        <a:buFont typeface="Arial" panose="020B0604020202020204" pitchFamily="34" charset="0"/>
        <a:buChar char="•"/>
        <a:defRPr sz="4724" kern="1200">
          <a:solidFill>
            <a:schemeClr val="tx1"/>
          </a:solidFill>
          <a:latin typeface="+mn-lt"/>
          <a:ea typeface="+mn-ea"/>
          <a:cs typeface="+mn-cs"/>
        </a:defRPr>
      </a:lvl3pPr>
      <a:lvl4pPr marL="3779992" indent="-539999" algn="l" defTabSz="2159996" rtl="0" eaLnBrk="1" latinLnBrk="1"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4pPr>
      <a:lvl5pPr marL="4859990" indent="-539999" algn="l" defTabSz="2159996" rtl="0" eaLnBrk="1" latinLnBrk="1"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5pPr>
      <a:lvl6pPr marL="5939988" indent="-539999" algn="l" defTabSz="2159996" rtl="0" eaLnBrk="1" latinLnBrk="1"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6pPr>
      <a:lvl7pPr marL="7019986" indent="-539999" algn="l" defTabSz="2159996" rtl="0" eaLnBrk="1" latinLnBrk="1"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7pPr>
      <a:lvl8pPr marL="8099984" indent="-539999" algn="l" defTabSz="2159996" rtl="0" eaLnBrk="1" latinLnBrk="1"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8pPr>
      <a:lvl9pPr marL="9179982" indent="-539999" algn="l" defTabSz="2159996" rtl="0" eaLnBrk="1" latinLnBrk="1" hangingPunct="1">
        <a:lnSpc>
          <a:spcPct val="90000"/>
        </a:lnSpc>
        <a:spcBef>
          <a:spcPts val="1181"/>
        </a:spcBef>
        <a:buFont typeface="Arial" panose="020B0604020202020204" pitchFamily="34" charset="0"/>
        <a:buChar char="•"/>
        <a:defRPr sz="4252" kern="1200">
          <a:solidFill>
            <a:schemeClr val="tx1"/>
          </a:solidFill>
          <a:latin typeface="+mn-lt"/>
          <a:ea typeface="+mn-ea"/>
          <a:cs typeface="+mn-cs"/>
        </a:defRPr>
      </a:lvl9pPr>
    </p:bodyStyle>
    <p:otherStyle>
      <a:defPPr>
        <a:defRPr lang="en-US"/>
      </a:defPPr>
      <a:lvl1pPr marL="0" algn="l" defTabSz="2159996" rtl="0" eaLnBrk="1" latinLnBrk="1" hangingPunct="1">
        <a:defRPr sz="4252" kern="1200">
          <a:solidFill>
            <a:schemeClr val="tx1"/>
          </a:solidFill>
          <a:latin typeface="+mn-lt"/>
          <a:ea typeface="+mn-ea"/>
          <a:cs typeface="+mn-cs"/>
        </a:defRPr>
      </a:lvl1pPr>
      <a:lvl2pPr marL="1079998" algn="l" defTabSz="2159996" rtl="0" eaLnBrk="1" latinLnBrk="1" hangingPunct="1">
        <a:defRPr sz="4252" kern="1200">
          <a:solidFill>
            <a:schemeClr val="tx1"/>
          </a:solidFill>
          <a:latin typeface="+mn-lt"/>
          <a:ea typeface="+mn-ea"/>
          <a:cs typeface="+mn-cs"/>
        </a:defRPr>
      </a:lvl2pPr>
      <a:lvl3pPr marL="2159996" algn="l" defTabSz="2159996" rtl="0" eaLnBrk="1" latinLnBrk="1" hangingPunct="1">
        <a:defRPr sz="4252" kern="1200">
          <a:solidFill>
            <a:schemeClr val="tx1"/>
          </a:solidFill>
          <a:latin typeface="+mn-lt"/>
          <a:ea typeface="+mn-ea"/>
          <a:cs typeface="+mn-cs"/>
        </a:defRPr>
      </a:lvl3pPr>
      <a:lvl4pPr marL="3239994" algn="l" defTabSz="2159996" rtl="0" eaLnBrk="1" latinLnBrk="1" hangingPunct="1">
        <a:defRPr sz="4252" kern="1200">
          <a:solidFill>
            <a:schemeClr val="tx1"/>
          </a:solidFill>
          <a:latin typeface="+mn-lt"/>
          <a:ea typeface="+mn-ea"/>
          <a:cs typeface="+mn-cs"/>
        </a:defRPr>
      </a:lvl4pPr>
      <a:lvl5pPr marL="4319991" algn="l" defTabSz="2159996" rtl="0" eaLnBrk="1" latinLnBrk="1" hangingPunct="1">
        <a:defRPr sz="4252" kern="1200">
          <a:solidFill>
            <a:schemeClr val="tx1"/>
          </a:solidFill>
          <a:latin typeface="+mn-lt"/>
          <a:ea typeface="+mn-ea"/>
          <a:cs typeface="+mn-cs"/>
        </a:defRPr>
      </a:lvl5pPr>
      <a:lvl6pPr marL="5399989" algn="l" defTabSz="2159996" rtl="0" eaLnBrk="1" latinLnBrk="1" hangingPunct="1">
        <a:defRPr sz="4252" kern="1200">
          <a:solidFill>
            <a:schemeClr val="tx1"/>
          </a:solidFill>
          <a:latin typeface="+mn-lt"/>
          <a:ea typeface="+mn-ea"/>
          <a:cs typeface="+mn-cs"/>
        </a:defRPr>
      </a:lvl6pPr>
      <a:lvl7pPr marL="6479987" algn="l" defTabSz="2159996" rtl="0" eaLnBrk="1" latinLnBrk="1" hangingPunct="1">
        <a:defRPr sz="4252" kern="1200">
          <a:solidFill>
            <a:schemeClr val="tx1"/>
          </a:solidFill>
          <a:latin typeface="+mn-lt"/>
          <a:ea typeface="+mn-ea"/>
          <a:cs typeface="+mn-cs"/>
        </a:defRPr>
      </a:lvl7pPr>
      <a:lvl8pPr marL="7559985" algn="l" defTabSz="2159996" rtl="0" eaLnBrk="1" latinLnBrk="1" hangingPunct="1">
        <a:defRPr sz="4252" kern="1200">
          <a:solidFill>
            <a:schemeClr val="tx1"/>
          </a:solidFill>
          <a:latin typeface="+mn-lt"/>
          <a:ea typeface="+mn-ea"/>
          <a:cs typeface="+mn-cs"/>
        </a:defRPr>
      </a:lvl8pPr>
      <a:lvl9pPr marL="8639983" algn="l" defTabSz="2159996" rtl="0" eaLnBrk="1" latinLnBrk="1" hangingPunct="1">
        <a:defRPr sz="425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8" name="그룹 147">
            <a:extLst>
              <a:ext uri="{FF2B5EF4-FFF2-40B4-BE49-F238E27FC236}">
                <a16:creationId xmlns:a16="http://schemas.microsoft.com/office/drawing/2014/main" id="{87B6A7E4-C32E-4CD3-AE39-EE06452D2527}"/>
              </a:ext>
            </a:extLst>
          </p:cNvPr>
          <p:cNvGrpSpPr/>
          <p:nvPr/>
        </p:nvGrpSpPr>
        <p:grpSpPr>
          <a:xfrm>
            <a:off x="1177750" y="7479001"/>
            <a:ext cx="3322155" cy="750446"/>
            <a:chOff x="1224642" y="7174200"/>
            <a:chExt cx="3322155" cy="750446"/>
          </a:xfrm>
        </p:grpSpPr>
        <p:grpSp>
          <p:nvGrpSpPr>
            <p:cNvPr id="149" name="그룹 148">
              <a:extLst>
                <a:ext uri="{FF2B5EF4-FFF2-40B4-BE49-F238E27FC236}">
                  <a16:creationId xmlns:a16="http://schemas.microsoft.com/office/drawing/2014/main" id="{96DE5832-98A6-4F7C-8B8B-EC7207B6C559}"/>
                </a:ext>
              </a:extLst>
            </p:cNvPr>
            <p:cNvGrpSpPr/>
            <p:nvPr/>
          </p:nvGrpSpPr>
          <p:grpSpPr>
            <a:xfrm>
              <a:off x="1393371" y="7174200"/>
              <a:ext cx="3153426" cy="750446"/>
              <a:chOff x="2500298" y="285728"/>
              <a:chExt cx="1714512" cy="571504"/>
            </a:xfrm>
            <a:solidFill>
              <a:srgbClr val="002060"/>
            </a:solidFill>
          </p:grpSpPr>
          <p:sp>
            <p:nvSpPr>
              <p:cNvPr id="151" name="직사각형 150">
                <a:extLst>
                  <a:ext uri="{FF2B5EF4-FFF2-40B4-BE49-F238E27FC236}">
                    <a16:creationId xmlns:a16="http://schemas.microsoft.com/office/drawing/2014/main" id="{DE99E3D8-66DA-4743-9B5E-0A47D180120B}"/>
                  </a:ext>
                </a:extLst>
              </p:cNvPr>
              <p:cNvSpPr/>
              <p:nvPr/>
            </p:nvSpPr>
            <p:spPr>
              <a:xfrm>
                <a:off x="2500298" y="285728"/>
                <a:ext cx="1357322" cy="571504"/>
              </a:xfrm>
              <a:prstGeom prst="rect">
                <a:avLst/>
              </a:prstGeom>
              <a:solidFill>
                <a:srgbClr val="2F9ED8"/>
              </a:solid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ko-KR" altLang="en-US" sz="3200" dirty="0">
                    <a:latin typeface="KoPubWorld돋움체 Bold" panose="00000800000000000000" pitchFamily="2" charset="-127"/>
                    <a:ea typeface="KoPubWorld돋움체 Bold" panose="00000800000000000000" pitchFamily="2" charset="-127"/>
                    <a:cs typeface="KoPubWorld돋움체 Bold" panose="00000800000000000000" pitchFamily="2" charset="-127"/>
                  </a:rPr>
                  <a:t>과제목적</a:t>
                </a:r>
              </a:p>
            </p:txBody>
          </p:sp>
          <p:sp>
            <p:nvSpPr>
              <p:cNvPr id="152" name="직각 삼각형 151">
                <a:extLst>
                  <a:ext uri="{FF2B5EF4-FFF2-40B4-BE49-F238E27FC236}">
                    <a16:creationId xmlns:a16="http://schemas.microsoft.com/office/drawing/2014/main" id="{64CEDF7F-7F95-4580-A200-C26E89639E2E}"/>
                  </a:ext>
                </a:extLst>
              </p:cNvPr>
              <p:cNvSpPr/>
              <p:nvPr/>
            </p:nvSpPr>
            <p:spPr>
              <a:xfrm flipV="1">
                <a:off x="3857620" y="285728"/>
                <a:ext cx="357190" cy="571504"/>
              </a:xfrm>
              <a:prstGeom prst="rtTriangle">
                <a:avLst/>
              </a:prstGeom>
              <a:solidFill>
                <a:srgbClr val="2F9ED8"/>
              </a:solid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ko-KR" altLang="en-US" dirty="0">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sp>
          <p:nvSpPr>
            <p:cNvPr id="150" name="직사각형 149">
              <a:extLst>
                <a:ext uri="{FF2B5EF4-FFF2-40B4-BE49-F238E27FC236}">
                  <a16:creationId xmlns:a16="http://schemas.microsoft.com/office/drawing/2014/main" id="{6C09D282-8634-4CAA-9C01-FB2DE11B1AC8}"/>
                </a:ext>
              </a:extLst>
            </p:cNvPr>
            <p:cNvSpPr/>
            <p:nvPr/>
          </p:nvSpPr>
          <p:spPr>
            <a:xfrm>
              <a:off x="1224642" y="7174200"/>
              <a:ext cx="168729" cy="750446"/>
            </a:xfrm>
            <a:prstGeom prst="rect">
              <a:avLst/>
            </a:prstGeom>
            <a:solidFill>
              <a:srgbClr val="FFC000"/>
            </a:solid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ko-KR" altLang="en-US" sz="3200" dirty="0">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grpSp>
        <p:nvGrpSpPr>
          <p:cNvPr id="153" name="그룹 152">
            <a:extLst>
              <a:ext uri="{FF2B5EF4-FFF2-40B4-BE49-F238E27FC236}">
                <a16:creationId xmlns:a16="http://schemas.microsoft.com/office/drawing/2014/main" id="{6847E87A-5281-4834-8203-05C9D0254569}"/>
              </a:ext>
            </a:extLst>
          </p:cNvPr>
          <p:cNvGrpSpPr/>
          <p:nvPr/>
        </p:nvGrpSpPr>
        <p:grpSpPr>
          <a:xfrm>
            <a:off x="1346479" y="13927106"/>
            <a:ext cx="3153426" cy="750446"/>
            <a:chOff x="2500298" y="285728"/>
            <a:chExt cx="1714512" cy="571504"/>
          </a:xfrm>
          <a:solidFill>
            <a:srgbClr val="002060"/>
          </a:solidFill>
        </p:grpSpPr>
        <p:sp>
          <p:nvSpPr>
            <p:cNvPr id="154" name="직사각형 153">
              <a:extLst>
                <a:ext uri="{FF2B5EF4-FFF2-40B4-BE49-F238E27FC236}">
                  <a16:creationId xmlns:a16="http://schemas.microsoft.com/office/drawing/2014/main" id="{BD7A3BF0-DD8C-42F9-9DD2-E5B974E7B9D5}"/>
                </a:ext>
              </a:extLst>
            </p:cNvPr>
            <p:cNvSpPr/>
            <p:nvPr/>
          </p:nvSpPr>
          <p:spPr>
            <a:xfrm>
              <a:off x="2500298" y="285728"/>
              <a:ext cx="1357322" cy="571504"/>
            </a:xfrm>
            <a:prstGeom prst="rect">
              <a:avLst/>
            </a:prstGeom>
            <a:solidFill>
              <a:srgbClr val="2F9ED8"/>
            </a:solid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ko-KR" altLang="en-US" sz="3200" dirty="0">
                  <a:latin typeface="KoPubWorld돋움체 Bold" panose="00000800000000000000" pitchFamily="2" charset="-127"/>
                  <a:ea typeface="KoPubWorld돋움체 Bold" panose="00000800000000000000" pitchFamily="2" charset="-127"/>
                  <a:cs typeface="KoPubWorld돋움체 Bold" panose="00000800000000000000" pitchFamily="2" charset="-127"/>
                </a:rPr>
                <a:t>과제내용</a:t>
              </a:r>
            </a:p>
          </p:txBody>
        </p:sp>
        <p:sp>
          <p:nvSpPr>
            <p:cNvPr id="155" name="직각 삼각형 154">
              <a:extLst>
                <a:ext uri="{FF2B5EF4-FFF2-40B4-BE49-F238E27FC236}">
                  <a16:creationId xmlns:a16="http://schemas.microsoft.com/office/drawing/2014/main" id="{73EAE61F-603A-45F6-A22F-63FC48C48D9A}"/>
                </a:ext>
              </a:extLst>
            </p:cNvPr>
            <p:cNvSpPr/>
            <p:nvPr/>
          </p:nvSpPr>
          <p:spPr>
            <a:xfrm flipV="1">
              <a:off x="3857620" y="285728"/>
              <a:ext cx="357190" cy="571504"/>
            </a:xfrm>
            <a:prstGeom prst="rtTriangle">
              <a:avLst/>
            </a:prstGeom>
            <a:solidFill>
              <a:srgbClr val="2F9ED8"/>
            </a:solid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ko-KR" altLang="en-US" dirty="0">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sp>
        <p:nvSpPr>
          <p:cNvPr id="156" name="직사각형 155">
            <a:extLst>
              <a:ext uri="{FF2B5EF4-FFF2-40B4-BE49-F238E27FC236}">
                <a16:creationId xmlns:a16="http://schemas.microsoft.com/office/drawing/2014/main" id="{C393927F-20F6-423F-98B2-55E99C3B981D}"/>
              </a:ext>
            </a:extLst>
          </p:cNvPr>
          <p:cNvSpPr/>
          <p:nvPr/>
        </p:nvSpPr>
        <p:spPr>
          <a:xfrm>
            <a:off x="1177750" y="13927106"/>
            <a:ext cx="168729" cy="750446"/>
          </a:xfrm>
          <a:prstGeom prst="rect">
            <a:avLst/>
          </a:prstGeom>
          <a:solidFill>
            <a:srgbClr val="FFC000"/>
          </a:solid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ko-KR" altLang="en-US" sz="3200" dirty="0">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nvGrpSpPr>
          <p:cNvPr id="157" name="그룹 156">
            <a:extLst>
              <a:ext uri="{FF2B5EF4-FFF2-40B4-BE49-F238E27FC236}">
                <a16:creationId xmlns:a16="http://schemas.microsoft.com/office/drawing/2014/main" id="{66E0674F-31A8-4E9C-8800-75A3292D0CC9}"/>
              </a:ext>
            </a:extLst>
          </p:cNvPr>
          <p:cNvGrpSpPr/>
          <p:nvPr/>
        </p:nvGrpSpPr>
        <p:grpSpPr>
          <a:xfrm>
            <a:off x="1177750" y="23461188"/>
            <a:ext cx="5041211" cy="750446"/>
            <a:chOff x="1224642" y="23461188"/>
            <a:chExt cx="5041211" cy="750446"/>
          </a:xfrm>
        </p:grpSpPr>
        <p:sp>
          <p:nvSpPr>
            <p:cNvPr id="158" name="직사각형 43">
              <a:extLst>
                <a:ext uri="{FF2B5EF4-FFF2-40B4-BE49-F238E27FC236}">
                  <a16:creationId xmlns:a16="http://schemas.microsoft.com/office/drawing/2014/main" id="{51D582DE-BC6A-4041-AC03-C4632DBC998F}"/>
                </a:ext>
              </a:extLst>
            </p:cNvPr>
            <p:cNvSpPr/>
            <p:nvPr/>
          </p:nvSpPr>
          <p:spPr>
            <a:xfrm>
              <a:off x="1370961" y="23461188"/>
              <a:ext cx="4894892" cy="750446"/>
            </a:xfrm>
            <a:custGeom>
              <a:avLst/>
              <a:gdLst>
                <a:gd name="connsiteX0" fmla="*/ 0 w 5030875"/>
                <a:gd name="connsiteY0" fmla="*/ 0 h 750446"/>
                <a:gd name="connsiteX1" fmla="*/ 5030875 w 5030875"/>
                <a:gd name="connsiteY1" fmla="*/ 0 h 750446"/>
                <a:gd name="connsiteX2" fmla="*/ 5030875 w 5030875"/>
                <a:gd name="connsiteY2" fmla="*/ 750446 h 750446"/>
                <a:gd name="connsiteX3" fmla="*/ 0 w 5030875"/>
                <a:gd name="connsiteY3" fmla="*/ 750446 h 750446"/>
                <a:gd name="connsiteX4" fmla="*/ 0 w 5030875"/>
                <a:gd name="connsiteY4" fmla="*/ 0 h 750446"/>
                <a:gd name="connsiteX0" fmla="*/ 0 w 5758585"/>
                <a:gd name="connsiteY0" fmla="*/ 0 h 750446"/>
                <a:gd name="connsiteX1" fmla="*/ 5758585 w 5758585"/>
                <a:gd name="connsiteY1" fmla="*/ 3810 h 750446"/>
                <a:gd name="connsiteX2" fmla="*/ 5030875 w 5758585"/>
                <a:gd name="connsiteY2" fmla="*/ 750446 h 750446"/>
                <a:gd name="connsiteX3" fmla="*/ 0 w 5758585"/>
                <a:gd name="connsiteY3" fmla="*/ 750446 h 750446"/>
                <a:gd name="connsiteX4" fmla="*/ 0 w 5758585"/>
                <a:gd name="connsiteY4" fmla="*/ 0 h 75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8585" h="750446">
                  <a:moveTo>
                    <a:pt x="0" y="0"/>
                  </a:moveTo>
                  <a:lnTo>
                    <a:pt x="5758585" y="3810"/>
                  </a:lnTo>
                  <a:lnTo>
                    <a:pt x="5030875" y="750446"/>
                  </a:lnTo>
                  <a:lnTo>
                    <a:pt x="0" y="750446"/>
                  </a:lnTo>
                  <a:lnTo>
                    <a:pt x="0" y="0"/>
                  </a:lnTo>
                  <a:close/>
                </a:path>
              </a:pathLst>
            </a:custGeom>
            <a:solidFill>
              <a:srgbClr val="2F9ED8"/>
            </a:solid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ko-KR" altLang="en-US" sz="3200" dirty="0">
                  <a:latin typeface="KoPubWorld돋움체 Bold" panose="00000800000000000000" pitchFamily="2" charset="-127"/>
                  <a:ea typeface="KoPubWorld돋움체 Bold" panose="00000800000000000000" pitchFamily="2" charset="-127"/>
                  <a:cs typeface="KoPubWorld돋움체 Bold" panose="00000800000000000000" pitchFamily="2" charset="-127"/>
                </a:rPr>
                <a:t>활용방안 및 기대효과</a:t>
              </a:r>
            </a:p>
          </p:txBody>
        </p:sp>
        <p:sp>
          <p:nvSpPr>
            <p:cNvPr id="159" name="직사각형 158">
              <a:extLst>
                <a:ext uri="{FF2B5EF4-FFF2-40B4-BE49-F238E27FC236}">
                  <a16:creationId xmlns:a16="http://schemas.microsoft.com/office/drawing/2014/main" id="{9DF2774D-99F7-436F-A02B-A141C49ACB06}"/>
                </a:ext>
              </a:extLst>
            </p:cNvPr>
            <p:cNvSpPr/>
            <p:nvPr/>
          </p:nvSpPr>
          <p:spPr>
            <a:xfrm>
              <a:off x="1224642" y="23461188"/>
              <a:ext cx="168729" cy="750446"/>
            </a:xfrm>
            <a:prstGeom prst="rect">
              <a:avLst/>
            </a:prstGeom>
            <a:solidFill>
              <a:srgbClr val="FFC000"/>
            </a:solid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540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ko-KR" altLang="en-US" sz="3200" dirty="0">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grpSp>
      <p:sp>
        <p:nvSpPr>
          <p:cNvPr id="17" name="직사각형 16">
            <a:extLst>
              <a:ext uri="{FF2B5EF4-FFF2-40B4-BE49-F238E27FC236}">
                <a16:creationId xmlns:a16="http://schemas.microsoft.com/office/drawing/2014/main" id="{7672FD52-0540-4579-B354-EBCC7CAF0CBF}"/>
              </a:ext>
            </a:extLst>
          </p:cNvPr>
          <p:cNvSpPr/>
          <p:nvPr/>
        </p:nvSpPr>
        <p:spPr>
          <a:xfrm>
            <a:off x="2900740" y="5100066"/>
            <a:ext cx="2494001" cy="732814"/>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150000"/>
              </a:lnSpc>
            </a:pPr>
            <a:endPar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18" name="직사각형 17">
            <a:extLst>
              <a:ext uri="{FF2B5EF4-FFF2-40B4-BE49-F238E27FC236}">
                <a16:creationId xmlns:a16="http://schemas.microsoft.com/office/drawing/2014/main" id="{3D4E4184-09B5-4403-8C92-C4898579102B}"/>
              </a:ext>
            </a:extLst>
          </p:cNvPr>
          <p:cNvSpPr/>
          <p:nvPr/>
        </p:nvSpPr>
        <p:spPr>
          <a:xfrm>
            <a:off x="10252929" y="5100066"/>
            <a:ext cx="2494001" cy="732814"/>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150000"/>
              </a:lnSpc>
            </a:pPr>
            <a:r>
              <a:rPr lang="en-US" altLang="ko-KR" sz="320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LK</a:t>
            </a:r>
            <a:endPar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19" name="직사각형 18">
            <a:extLst>
              <a:ext uri="{FF2B5EF4-FFF2-40B4-BE49-F238E27FC236}">
                <a16:creationId xmlns:a16="http://schemas.microsoft.com/office/drawing/2014/main" id="{523C1A1F-0CFA-45E8-8AC8-3AFEF5E7768A}"/>
              </a:ext>
            </a:extLst>
          </p:cNvPr>
          <p:cNvSpPr/>
          <p:nvPr/>
        </p:nvSpPr>
        <p:spPr>
          <a:xfrm>
            <a:off x="2638870" y="5832880"/>
            <a:ext cx="3017741" cy="732814"/>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150000"/>
              </a:lnSpc>
            </a:pPr>
            <a:r>
              <a:rPr lang="ko-KR" altLang="en-US" sz="3200" dirty="0" err="1">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박섭형</a:t>
            </a:r>
            <a:endPar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endParaRPr>
          </a:p>
        </p:txBody>
      </p:sp>
      <p:sp>
        <p:nvSpPr>
          <p:cNvPr id="20" name="직사각형 19">
            <a:extLst>
              <a:ext uri="{FF2B5EF4-FFF2-40B4-BE49-F238E27FC236}">
                <a16:creationId xmlns:a16="http://schemas.microsoft.com/office/drawing/2014/main" id="{E47D0470-14AB-4B43-B393-A813FEE10F1F}"/>
              </a:ext>
            </a:extLst>
          </p:cNvPr>
          <p:cNvSpPr/>
          <p:nvPr/>
        </p:nvSpPr>
        <p:spPr>
          <a:xfrm>
            <a:off x="10252929" y="5832880"/>
            <a:ext cx="3017741" cy="732814"/>
          </a:xfrm>
          <a:prstGeom prst="rect">
            <a:avLst/>
          </a:prstGeom>
          <a:noFill/>
          <a:ln>
            <a:noFill/>
          </a:ln>
          <a:effectLst/>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nSpc>
                <a:spcPct val="150000"/>
              </a:lnSpc>
            </a:pP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김민정</a:t>
            </a:r>
            <a:r>
              <a:rPr lang="en-US" altLang="ko-KR"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 </a:t>
            </a:r>
            <a:r>
              <a:rPr lang="ko-KR" altLang="en-US" sz="3200" b="0" dirty="0">
                <a:solidFill>
                  <a:schemeClr val="tx1">
                    <a:lumMod val="85000"/>
                    <a:lumOff val="15000"/>
                  </a:schemeClr>
                </a:solidFill>
                <a:latin typeface="KoPubWorld돋움체 Bold" panose="00000800000000000000" pitchFamily="2" charset="-127"/>
                <a:ea typeface="KoPubWorld돋움체 Bold" panose="00000800000000000000" pitchFamily="2" charset="-127"/>
                <a:cs typeface="KoPubWorld돋움체 Bold" panose="00000800000000000000" pitchFamily="2" charset="-127"/>
              </a:rPr>
              <a:t>이승희</a:t>
            </a:r>
          </a:p>
        </p:txBody>
      </p:sp>
      <p:sp>
        <p:nvSpPr>
          <p:cNvPr id="22" name="TextBox 21">
            <a:extLst>
              <a:ext uri="{FF2B5EF4-FFF2-40B4-BE49-F238E27FC236}">
                <a16:creationId xmlns:a16="http://schemas.microsoft.com/office/drawing/2014/main" id="{EC7A8E2A-B6B4-5606-EE96-0E86661EA43E}"/>
              </a:ext>
            </a:extLst>
          </p:cNvPr>
          <p:cNvSpPr txBox="1"/>
          <p:nvPr/>
        </p:nvSpPr>
        <p:spPr>
          <a:xfrm>
            <a:off x="1324069" y="8650947"/>
            <a:ext cx="18665615" cy="3970318"/>
          </a:xfrm>
          <a:prstGeom prst="rect">
            <a:avLst/>
          </a:prstGeom>
          <a:noFill/>
        </p:spPr>
        <p:txBody>
          <a:bodyPr wrap="square">
            <a:spAutoFit/>
          </a:bodyPr>
          <a:lstStyle/>
          <a:p>
            <a:r>
              <a:rPr lang="ko-KR" altLang="en-US" sz="3150" dirty="0"/>
              <a:t>국내 공공기관 CCTV 설치 및 증가대수는 해가 갈수록 점점 증가하고 있습니다. 서울시 공공데이터 포탈에 따르면 서울시 25개 자치구가 운영하는 CCTV 수는 약 5만 7천여대에 이르며, 공공의 안전을 위해 CCTV 역할은 점점 더 커지고 있습니다. 우리나라 전체 229개 지자체 중 90%가 넘는 208개 지자체에서 CCTV 통합관제센터를 구축하고 운영하고 있지만, 현재 지자체 통합관제센터 운용은 주로 사람(육안)에 의존하고 있습니다. 개인별 숙련도 차이나 집중력 저하로 인한 사건 검출에 실패하는 경우가 많으며, 지속적으로 입력되는 영상을 사람이 직접 감시하고 비정상 행위를 검출하는 일은 한계가 있습니다. 따라서 자동으로 비정상적인 이벤트를 검출하기 위한 이상 탐지 기술이 필요하다고 생각하여 이 프로젝트를 기획하게 되었습니다.</a:t>
            </a:r>
          </a:p>
        </p:txBody>
      </p:sp>
      <p:sp>
        <p:nvSpPr>
          <p:cNvPr id="23" name="TextBox 22">
            <a:extLst>
              <a:ext uri="{FF2B5EF4-FFF2-40B4-BE49-F238E27FC236}">
                <a16:creationId xmlns:a16="http://schemas.microsoft.com/office/drawing/2014/main" id="{EE727289-123C-FFD3-BBC3-A39B1B404B64}"/>
              </a:ext>
            </a:extLst>
          </p:cNvPr>
          <p:cNvSpPr txBox="1"/>
          <p:nvPr/>
        </p:nvSpPr>
        <p:spPr>
          <a:xfrm>
            <a:off x="1370503" y="24543799"/>
            <a:ext cx="18665614" cy="2516073"/>
          </a:xfrm>
          <a:prstGeom prst="rect">
            <a:avLst/>
          </a:prstGeom>
          <a:noFill/>
        </p:spPr>
        <p:txBody>
          <a:bodyPr wrap="square">
            <a:spAutoFit/>
          </a:bodyPr>
          <a:lstStyle/>
          <a:p>
            <a:r>
              <a:rPr lang="ko-KR" altLang="en-US" sz="3150" dirty="0"/>
              <a:t>지능형 CCTV 분야에서의 비정상행동 및 불법행위 탐지, </a:t>
            </a:r>
            <a:endParaRPr lang="en-US" altLang="ko-KR" sz="3150" dirty="0"/>
          </a:p>
          <a:p>
            <a:r>
              <a:rPr lang="ko-KR" altLang="en-US" sz="3150" dirty="0"/>
              <a:t>이상행동 판별을 통해 시민의 안전을 증대 시킬 수 있습니다. </a:t>
            </a:r>
            <a:endParaRPr lang="en-US" altLang="ko-KR" sz="3150" dirty="0"/>
          </a:p>
          <a:p>
            <a:r>
              <a:rPr lang="ko-KR" altLang="en-US" sz="3150" dirty="0"/>
              <a:t>지능형 </a:t>
            </a:r>
            <a:r>
              <a:rPr lang="ko-KR" altLang="en-US" sz="3150" dirty="0" err="1"/>
              <a:t>CCTV로</a:t>
            </a:r>
            <a:r>
              <a:rPr lang="ko-KR" altLang="en-US" sz="3150" dirty="0"/>
              <a:t> 효율적으로 관리인력을 분배하고, 상황 발생 시 </a:t>
            </a:r>
            <a:endParaRPr lang="en-US" altLang="ko-KR" sz="3150" dirty="0"/>
          </a:p>
          <a:p>
            <a:r>
              <a:rPr lang="ko-KR" altLang="en-US" sz="3150" dirty="0"/>
              <a:t>알람으로 경고하거나 병원, 경찰서 등 관계기관에 자동으로 상황을 보고하는 기능 구현 시 이상행동 발생을 예측하여 발생 상황에 대한 분석 및 대응 자동화 시스템에 도움이 될 수 있습니다. </a:t>
            </a:r>
          </a:p>
        </p:txBody>
      </p:sp>
      <p:pic>
        <p:nvPicPr>
          <p:cNvPr id="5" name="그림 4">
            <a:extLst>
              <a:ext uri="{FF2B5EF4-FFF2-40B4-BE49-F238E27FC236}">
                <a16:creationId xmlns:a16="http://schemas.microsoft.com/office/drawing/2014/main" id="{D19897FF-9FC5-9D9C-FA42-1FAD8E5FD1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21465" y="12339458"/>
            <a:ext cx="6180855" cy="4635642"/>
          </a:xfrm>
          <a:prstGeom prst="rect">
            <a:avLst/>
          </a:prstGeom>
          <a:ln>
            <a:solidFill>
              <a:schemeClr val="tx1"/>
            </a:solidFill>
          </a:ln>
        </p:spPr>
      </p:pic>
      <p:pic>
        <p:nvPicPr>
          <p:cNvPr id="7" name="그림 6">
            <a:extLst>
              <a:ext uri="{FF2B5EF4-FFF2-40B4-BE49-F238E27FC236}">
                <a16:creationId xmlns:a16="http://schemas.microsoft.com/office/drawing/2014/main" id="{4EF76293-CF2F-2C9C-0C3E-C490E6D5E1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59143" y="17138216"/>
            <a:ext cx="6951512" cy="4634341"/>
          </a:xfrm>
          <a:prstGeom prst="rect">
            <a:avLst/>
          </a:prstGeom>
          <a:ln>
            <a:solidFill>
              <a:schemeClr val="tx1"/>
            </a:solidFill>
          </a:ln>
        </p:spPr>
      </p:pic>
      <p:pic>
        <p:nvPicPr>
          <p:cNvPr id="9" name="그림 8">
            <a:extLst>
              <a:ext uri="{FF2B5EF4-FFF2-40B4-BE49-F238E27FC236}">
                <a16:creationId xmlns:a16="http://schemas.microsoft.com/office/drawing/2014/main" id="{C919D0AE-F7AF-35A5-A468-72AC17F7A7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71516" y="21926137"/>
            <a:ext cx="7439139" cy="3719570"/>
          </a:xfrm>
          <a:prstGeom prst="rect">
            <a:avLst/>
          </a:prstGeom>
          <a:ln>
            <a:solidFill>
              <a:schemeClr val="tx1"/>
            </a:solidFill>
          </a:ln>
        </p:spPr>
      </p:pic>
      <p:sp>
        <p:nvSpPr>
          <p:cNvPr id="30" name="TextBox 29">
            <a:extLst>
              <a:ext uri="{FF2B5EF4-FFF2-40B4-BE49-F238E27FC236}">
                <a16:creationId xmlns:a16="http://schemas.microsoft.com/office/drawing/2014/main" id="{98A0A503-9348-5ACF-34D8-F03E46C17F77}"/>
              </a:ext>
            </a:extLst>
          </p:cNvPr>
          <p:cNvSpPr txBox="1"/>
          <p:nvPr/>
        </p:nvSpPr>
        <p:spPr>
          <a:xfrm>
            <a:off x="783771" y="2210919"/>
            <a:ext cx="14821989" cy="2123658"/>
          </a:xfrm>
          <a:prstGeom prst="rect">
            <a:avLst/>
          </a:prstGeom>
          <a:noFill/>
        </p:spPr>
        <p:txBody>
          <a:bodyPr wrap="square" rtlCol="0">
            <a:spAutoFit/>
          </a:bodyPr>
          <a:lstStyle/>
          <a:p>
            <a:r>
              <a:rPr lang="en-US" altLang="ko-KR" sz="6600" kern="0" spc="0" dirty="0">
                <a:solidFill>
                  <a:schemeClr val="bg1"/>
                </a:solidFill>
                <a:effectLst/>
                <a:latin typeface="KoPubWorld돋움체 Bold" panose="020B0600000101010101" charset="-127"/>
                <a:ea typeface="KoPubWorld돋움체 Bold" panose="020B0600000101010101" charset="-127"/>
                <a:cs typeface="KoPubWorld돋움체 Bold" panose="020B0600000101010101" charset="-127"/>
              </a:rPr>
              <a:t>CCTV </a:t>
            </a:r>
            <a:r>
              <a:rPr lang="ko-KR" altLang="en-US" sz="6600" kern="0" spc="0" dirty="0">
                <a:solidFill>
                  <a:schemeClr val="bg1"/>
                </a:solidFill>
                <a:effectLst/>
                <a:latin typeface="KoPubWorld돋움체 Bold" panose="020B0600000101010101" charset="-127"/>
                <a:ea typeface="KoPubWorld돋움체 Bold" panose="020B0600000101010101" charset="-127"/>
                <a:cs typeface="KoPubWorld돋움체 Bold" panose="020B0600000101010101" charset="-127"/>
              </a:rPr>
              <a:t>이미지 샘플데이터를 이용한 이상행동 탐지 모델 제작</a:t>
            </a:r>
          </a:p>
        </p:txBody>
      </p:sp>
      <p:sp>
        <p:nvSpPr>
          <p:cNvPr id="31" name="TextBox 30">
            <a:extLst>
              <a:ext uri="{FF2B5EF4-FFF2-40B4-BE49-F238E27FC236}">
                <a16:creationId xmlns:a16="http://schemas.microsoft.com/office/drawing/2014/main" id="{6FD7412C-EF88-3E1E-0F80-D3B18F7E23D6}"/>
              </a:ext>
            </a:extLst>
          </p:cNvPr>
          <p:cNvSpPr txBox="1"/>
          <p:nvPr/>
        </p:nvSpPr>
        <p:spPr>
          <a:xfrm>
            <a:off x="1262114" y="15009717"/>
            <a:ext cx="11671095" cy="7848302"/>
          </a:xfrm>
          <a:prstGeom prst="rect">
            <a:avLst/>
          </a:prstGeom>
          <a:noFill/>
        </p:spPr>
        <p:txBody>
          <a:bodyPr wrap="square">
            <a:spAutoFit/>
          </a:bodyPr>
          <a:lstStyle/>
          <a:p>
            <a:r>
              <a:rPr lang="en-US" altLang="ko-KR" sz="3150" dirty="0"/>
              <a:t>1. </a:t>
            </a:r>
            <a:r>
              <a:rPr lang="ko-KR" altLang="en-US" sz="3150" dirty="0"/>
              <a:t>데이터</a:t>
            </a:r>
            <a:r>
              <a:rPr lang="en-US" altLang="ko-KR" sz="3150" dirty="0"/>
              <a:t> </a:t>
            </a:r>
            <a:r>
              <a:rPr lang="ko-KR" altLang="en-US" sz="3150" dirty="0"/>
              <a:t>준비</a:t>
            </a:r>
            <a:endParaRPr lang="en-US" altLang="ko-KR" sz="3150" dirty="0"/>
          </a:p>
          <a:p>
            <a:r>
              <a:rPr lang="en-US" altLang="ko-KR" sz="3150" dirty="0"/>
              <a:t>	AIHUB</a:t>
            </a:r>
            <a:r>
              <a:rPr lang="ko-KR" altLang="en-US" sz="3150" dirty="0"/>
              <a:t>에서 제공하는 </a:t>
            </a:r>
            <a:r>
              <a:rPr lang="en-US" altLang="ko-KR" sz="3150" dirty="0"/>
              <a:t>	</a:t>
            </a:r>
            <a:r>
              <a:rPr lang="ko-KR" altLang="en-US" sz="3150" dirty="0"/>
              <a:t>데이터인 지하철 역사 내 </a:t>
            </a:r>
            <a:r>
              <a:rPr lang="en-US" altLang="ko-KR" sz="3150" dirty="0"/>
              <a:t>CCTV </a:t>
            </a:r>
            <a:r>
              <a:rPr lang="ko-KR" altLang="en-US" sz="3150" dirty="0"/>
              <a:t>이상행동 </a:t>
            </a:r>
            <a:r>
              <a:rPr lang="en-US" altLang="ko-KR" sz="3150" dirty="0"/>
              <a:t>	</a:t>
            </a:r>
            <a:r>
              <a:rPr lang="ko-KR" altLang="en-US" sz="3150" dirty="0"/>
              <a:t>영상 이미지를 </a:t>
            </a:r>
            <a:r>
              <a:rPr lang="en-US" altLang="ko-KR" sz="3150" dirty="0"/>
              <a:t>	</a:t>
            </a:r>
            <a:r>
              <a:rPr lang="ko-KR" altLang="en-US" sz="3150" dirty="0"/>
              <a:t>사용했습니다</a:t>
            </a:r>
            <a:r>
              <a:rPr lang="en-US" altLang="ko-KR" sz="3150" dirty="0"/>
              <a:t>.</a:t>
            </a:r>
          </a:p>
          <a:p>
            <a:r>
              <a:rPr lang="en-US" altLang="ko-KR" sz="3150" dirty="0"/>
              <a:t>2. </a:t>
            </a:r>
            <a:r>
              <a:rPr lang="ko-KR" altLang="en-US" sz="3150" dirty="0"/>
              <a:t>데이터 </a:t>
            </a:r>
            <a:r>
              <a:rPr lang="ko-KR" altLang="en-US" sz="3150" dirty="0" err="1"/>
              <a:t>전처리</a:t>
            </a:r>
            <a:endParaRPr lang="en-US" altLang="ko-KR" sz="3150" dirty="0"/>
          </a:p>
          <a:p>
            <a:r>
              <a:rPr lang="en-US" altLang="ko-KR" sz="3150" dirty="0"/>
              <a:t>	</a:t>
            </a:r>
            <a:r>
              <a:rPr lang="ko-KR" altLang="en-US" sz="3150" dirty="0"/>
              <a:t>데이터를 </a:t>
            </a:r>
            <a:r>
              <a:rPr lang="en-US" altLang="ko-KR" sz="3150" dirty="0"/>
              <a:t>Yolo </a:t>
            </a:r>
            <a:r>
              <a:rPr lang="ko-KR" altLang="en-US" sz="3150" dirty="0"/>
              <a:t>모델의 입력으로 사용할 수 있도록 </a:t>
            </a:r>
            <a:r>
              <a:rPr lang="en-US" altLang="ko-KR" sz="3150" dirty="0"/>
              <a:t>annotation txt 	</a:t>
            </a:r>
            <a:r>
              <a:rPr lang="ko-KR" altLang="en-US" sz="3150" dirty="0"/>
              <a:t>파일로 가공하는 과정이 필요했습니다</a:t>
            </a:r>
            <a:r>
              <a:rPr lang="en-US" altLang="ko-KR" sz="3150" dirty="0"/>
              <a:t>. </a:t>
            </a:r>
          </a:p>
          <a:p>
            <a:r>
              <a:rPr lang="en-US" altLang="ko-KR" sz="3150" dirty="0"/>
              <a:t>	</a:t>
            </a:r>
            <a:r>
              <a:rPr lang="en-US" altLang="ko-KR" sz="3150" dirty="0" err="1"/>
              <a:t>json</a:t>
            </a:r>
            <a:r>
              <a:rPr lang="en-US" altLang="ko-KR" sz="3150" dirty="0"/>
              <a:t> </a:t>
            </a:r>
            <a:r>
              <a:rPr lang="ko-KR" altLang="en-US" sz="3150" dirty="0"/>
              <a:t>파일에서 </a:t>
            </a:r>
            <a:r>
              <a:rPr lang="ko-KR" altLang="en-US" sz="3150" dirty="0" err="1"/>
              <a:t>바운딩</a:t>
            </a:r>
            <a:r>
              <a:rPr lang="ko-KR" altLang="en-US" sz="3150" dirty="0"/>
              <a:t> 박스의 좌측 </a:t>
            </a:r>
            <a:r>
              <a:rPr lang="ko-KR" altLang="en-US" sz="3150" dirty="0">
                <a:latin typeface="+mn-ea"/>
              </a:rPr>
              <a:t>상단 </a:t>
            </a:r>
            <a:r>
              <a:rPr lang="en-US" altLang="ko-KR" sz="3150" kern="0" spc="0" dirty="0" err="1">
                <a:solidFill>
                  <a:srgbClr val="000000"/>
                </a:solidFill>
                <a:effectLst/>
                <a:latin typeface="+mn-ea"/>
              </a:rPr>
              <a:t>좌표</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너비</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높이</a:t>
            </a:r>
            <a:r>
              <a:rPr lang="en-US" altLang="ko-KR" sz="3150" kern="0" spc="0" dirty="0">
                <a:solidFill>
                  <a:srgbClr val="000000"/>
                </a:solidFill>
                <a:effectLst/>
                <a:latin typeface="+mn-ea"/>
              </a:rPr>
              <a:t>, 	code(class name)을 </a:t>
            </a:r>
            <a:r>
              <a:rPr lang="en-US" altLang="ko-KR" sz="3150" kern="0" spc="0" dirty="0" err="1">
                <a:solidFill>
                  <a:srgbClr val="000000"/>
                </a:solidFill>
                <a:effectLst/>
                <a:latin typeface="+mn-ea"/>
              </a:rPr>
              <a:t>파싱하여</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바운딩</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박스의</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중심</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좌표</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값을</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계산하고</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바운딩</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박스의</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너비</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높이</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중심</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좌표</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모두</a:t>
            </a:r>
            <a:r>
              <a:rPr lang="en-US" altLang="ko-KR" sz="3150" kern="0" spc="0" dirty="0">
                <a:solidFill>
                  <a:srgbClr val="000000"/>
                </a:solidFill>
                <a:effectLst/>
                <a:latin typeface="+mn-ea"/>
              </a:rPr>
              <a:t> 0과 1 	</a:t>
            </a:r>
            <a:r>
              <a:rPr lang="en-US" altLang="ko-KR" sz="3150" kern="0" spc="0" dirty="0" err="1">
                <a:solidFill>
                  <a:srgbClr val="000000"/>
                </a:solidFill>
                <a:effectLst/>
                <a:latin typeface="+mn-ea"/>
              </a:rPr>
              <a:t>사이의</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값으로</a:t>
            </a:r>
            <a:r>
              <a:rPr lang="en-US" altLang="ko-KR" sz="3150" kern="0" spc="0" dirty="0">
                <a:solidFill>
                  <a:srgbClr val="000000"/>
                </a:solidFill>
                <a:effectLst/>
                <a:latin typeface="+mn-ea"/>
              </a:rPr>
              <a:t> 	</a:t>
            </a:r>
            <a:r>
              <a:rPr lang="en-US" altLang="ko-KR" sz="3150" kern="0" spc="0" dirty="0" err="1">
                <a:solidFill>
                  <a:srgbClr val="000000"/>
                </a:solidFill>
                <a:effectLst/>
                <a:latin typeface="+mn-ea"/>
              </a:rPr>
              <a:t>정규화</a:t>
            </a:r>
            <a:r>
              <a:rPr lang="ko-KR" altLang="en-US" sz="3150" kern="0" spc="0" dirty="0">
                <a:solidFill>
                  <a:srgbClr val="000000"/>
                </a:solidFill>
                <a:effectLst/>
                <a:latin typeface="+mn-ea"/>
              </a:rPr>
              <a:t>했</a:t>
            </a:r>
            <a:r>
              <a:rPr lang="en-US" altLang="ko-KR" sz="3150" kern="0" spc="0" dirty="0" err="1">
                <a:solidFill>
                  <a:srgbClr val="000000"/>
                </a:solidFill>
                <a:effectLst/>
                <a:latin typeface="+mn-ea"/>
              </a:rPr>
              <a:t>습니다</a:t>
            </a:r>
            <a:r>
              <a:rPr lang="en-US" altLang="ko-KR" sz="3150" kern="0" spc="0" dirty="0">
                <a:solidFill>
                  <a:srgbClr val="000000"/>
                </a:solidFill>
                <a:effectLst/>
                <a:latin typeface="+mn-ea"/>
              </a:rPr>
              <a:t>.</a:t>
            </a:r>
            <a:endParaRPr lang="en-US" altLang="ko-KR" sz="3150" dirty="0"/>
          </a:p>
          <a:p>
            <a:r>
              <a:rPr lang="en-US" altLang="ko-KR" sz="3150" dirty="0"/>
              <a:t>3. </a:t>
            </a:r>
            <a:r>
              <a:rPr lang="ko-KR" altLang="en-US" sz="3150" dirty="0"/>
              <a:t>모델 학습</a:t>
            </a:r>
            <a:endParaRPr lang="en-US" altLang="ko-KR" sz="3150" dirty="0"/>
          </a:p>
          <a:p>
            <a:r>
              <a:rPr lang="en-US" altLang="ko-KR" sz="3150" dirty="0"/>
              <a:t>	</a:t>
            </a:r>
            <a:r>
              <a:rPr lang="ko-KR" altLang="en-US" sz="3150" dirty="0"/>
              <a:t>모델은 </a:t>
            </a:r>
            <a:r>
              <a:rPr lang="en-US" altLang="ko-KR" sz="3150" dirty="0"/>
              <a:t>Yolov5</a:t>
            </a:r>
            <a:r>
              <a:rPr lang="ko-KR" altLang="en-US" sz="3150" dirty="0"/>
              <a:t>의 </a:t>
            </a:r>
            <a:r>
              <a:rPr lang="en-US" altLang="ko-KR" sz="3150" dirty="0"/>
              <a:t>yolov5m </a:t>
            </a:r>
            <a:r>
              <a:rPr lang="ko-KR" altLang="en-US" sz="3150" dirty="0"/>
              <a:t>모델의 구조를 사용했습니다</a:t>
            </a:r>
            <a:r>
              <a:rPr lang="en-US" altLang="ko-KR" sz="3150" dirty="0"/>
              <a:t>. </a:t>
            </a:r>
          </a:p>
          <a:p>
            <a:r>
              <a:rPr lang="en-US" altLang="ko-KR" sz="3150" dirty="0"/>
              <a:t>4. </a:t>
            </a:r>
            <a:r>
              <a:rPr lang="ko-KR" altLang="en-US" sz="3150" dirty="0"/>
              <a:t>웹 페이지 개발</a:t>
            </a:r>
            <a:endParaRPr lang="en-US" altLang="ko-KR" sz="3150" dirty="0"/>
          </a:p>
          <a:p>
            <a:r>
              <a:rPr lang="en-US" altLang="ko-KR" sz="3150" dirty="0"/>
              <a:t>	</a:t>
            </a:r>
            <a:r>
              <a:rPr lang="ko-KR" altLang="en-US" sz="3150" dirty="0"/>
              <a:t>모델의 결과를 한 눈에 알아볼 수 있도록 웹 페이지를 </a:t>
            </a:r>
            <a:r>
              <a:rPr lang="en-US" altLang="ko-KR" sz="3150" dirty="0"/>
              <a:t>	</a:t>
            </a:r>
            <a:r>
              <a:rPr lang="ko-KR" altLang="en-US" sz="3150" dirty="0"/>
              <a:t>구현했습니다</a:t>
            </a:r>
            <a:r>
              <a:rPr lang="en-US" altLang="ko-KR" sz="3150" dirty="0"/>
              <a:t>.</a:t>
            </a:r>
          </a:p>
          <a:p>
            <a:pPr marL="514350" indent="-514350">
              <a:buAutoNum type="arabicPeriod"/>
            </a:pPr>
            <a:endParaRPr lang="ko-KR" altLang="en-US" sz="3150" dirty="0"/>
          </a:p>
        </p:txBody>
      </p:sp>
    </p:spTree>
    <p:extLst>
      <p:ext uri="{BB962C8B-B14F-4D97-AF65-F5344CB8AC3E}">
        <p14:creationId xmlns:p14="http://schemas.microsoft.com/office/powerpoint/2010/main" val="215810294"/>
      </p:ext>
    </p:extLst>
  </p:cSld>
  <p:clrMapOvr>
    <a:masterClrMapping/>
  </p:clrMapOvr>
</p:sld>
</file>

<file path=ppt/theme/theme1.xml><?xml version="1.0" encoding="utf-8"?>
<a:theme xmlns:a="http://schemas.openxmlformats.org/drawingml/2006/main" name="Office 테마">
  <a:themeElements>
    <a:clrScheme name="Office 테마">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테마">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451</TotalTime>
  <Words>309</Words>
  <Application>Microsoft Office PowerPoint</Application>
  <PresentationFormat>사용자 지정</PresentationFormat>
  <Paragraphs>21</Paragraphs>
  <Slides>1</Slides>
  <Notes>0</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1</vt:i4>
      </vt:variant>
    </vt:vector>
  </HeadingPairs>
  <TitlesOfParts>
    <vt:vector size="7" baseType="lpstr">
      <vt:lpstr>맑은 고딕</vt:lpstr>
      <vt:lpstr>Calibri</vt:lpstr>
      <vt:lpstr>KoPubWorld돋움체 Bold</vt:lpstr>
      <vt:lpstr>Calibri Light</vt:lpstr>
      <vt:lpstr>Arial</vt:lpstr>
      <vt:lpstr>Office 테마</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yoon jiho</dc:creator>
  <cp:lastModifiedBy>이 승희</cp:lastModifiedBy>
  <cp:revision>26</cp:revision>
  <dcterms:created xsi:type="dcterms:W3CDTF">2020-11-19T05:40:31Z</dcterms:created>
  <dcterms:modified xsi:type="dcterms:W3CDTF">2022-05-26T22:14:34Z</dcterms:modified>
</cp:coreProperties>
</file>

<file path=docProps/thumbnail.jpeg>
</file>